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85" r:id="rId3"/>
    <p:sldId id="275" r:id="rId4"/>
    <p:sldId id="286" r:id="rId5"/>
    <p:sldId id="287" r:id="rId6"/>
    <p:sldId id="288" r:id="rId7"/>
    <p:sldId id="263" r:id="rId8"/>
    <p:sldId id="282" r:id="rId9"/>
    <p:sldId id="283" r:id="rId10"/>
    <p:sldId id="284" r:id="rId11"/>
    <p:sldId id="289" r:id="rId12"/>
    <p:sldId id="290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669900"/>
    <a:srgbClr val="0099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495" autoAdjust="0"/>
  </p:normalViewPr>
  <p:slideViewPr>
    <p:cSldViewPr>
      <p:cViewPr>
        <p:scale>
          <a:sx n="60" d="100"/>
          <a:sy n="60" d="100"/>
        </p:scale>
        <p:origin x="-1312" y="-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3" d="100"/>
          <a:sy n="113" d="100"/>
        </p:scale>
        <p:origin x="-421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D69E4-FCDC-4BC8-8443-CE831D72E150}" type="doc">
      <dgm:prSet loTypeId="urn:microsoft.com/office/officeart/2005/8/layout/hierarchy4" loCatId="list" qsTypeId="urn:microsoft.com/office/officeart/2005/8/quickstyle/3d2" qsCatId="3D" csTypeId="urn:microsoft.com/office/officeart/2005/8/colors/accent1_2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  <dgm:t>
        <a:bodyPr/>
        <a:lstStyle/>
        <a:p>
          <a:endParaRPr lang="en-US"/>
        </a:p>
      </dgm:t>
    </dgm:pt>
    <dgm:pt modelId="{61D159A3-6765-4695-B8AA-D43CC292583A}">
      <dgm:prSet phldrT="[Text]" custT="1"/>
      <dgm:spPr>
        <a:solidFill>
          <a:schemeClr val="tx1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anchor="ctr"/>
        <a:lstStyle/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bg1">
                  <a:lumMod val="65000"/>
                </a:schemeClr>
              </a:solidFill>
              <a:latin typeface="Century Gothic"/>
              <a:cs typeface="Century Gothic"/>
            </a:rPr>
            <a:t>MP1</a:t>
          </a:r>
          <a:r>
            <a:rPr lang="en-US" sz="2000" b="1" dirty="0" smtClean="0">
              <a:solidFill>
                <a:srgbClr val="FFFF00"/>
              </a:solidFill>
              <a:latin typeface="Century Gothic"/>
              <a:cs typeface="Century Gothic"/>
            </a:rPr>
            <a:t> </a:t>
          </a:r>
          <a:r>
            <a:rPr lang="en-US" sz="2000" b="1" dirty="0" smtClean="0">
              <a:solidFill>
                <a:schemeClr val="bg1"/>
              </a:solidFill>
              <a:latin typeface="Century Gothic"/>
              <a:cs typeface="Century Gothic"/>
            </a:rPr>
            <a:t>Make sense of problems and persevere in solving them.</a:t>
          </a:r>
          <a:r>
            <a:rPr lang="en-US" sz="2000" b="1" baseline="30000" dirty="0" smtClean="0">
              <a:solidFill>
                <a:srgbClr val="FFFF00"/>
              </a:solidFill>
              <a:latin typeface="Century Gothic"/>
              <a:cs typeface="Century Gothic"/>
              <a:sym typeface="Wingdings"/>
            </a:rPr>
            <a:t></a:t>
          </a:r>
          <a:endParaRPr lang="en-US" sz="2000" b="1" baseline="30000" dirty="0" smtClean="0">
            <a:solidFill>
              <a:srgbClr val="FFFF00"/>
            </a:solidFill>
            <a:latin typeface="Century Gothic"/>
            <a:cs typeface="Century Gothic"/>
          </a:endParaRPr>
        </a:p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bg1">
                  <a:lumMod val="65000"/>
                </a:schemeClr>
              </a:solidFill>
              <a:latin typeface="Century Gothic"/>
              <a:cs typeface="Century Gothic"/>
            </a:rPr>
            <a:t>MP6 </a:t>
          </a:r>
          <a:r>
            <a:rPr lang="en-US" sz="2000" b="1" dirty="0" smtClean="0">
              <a:solidFill>
                <a:schemeClr val="bg1"/>
              </a:solidFill>
              <a:latin typeface="Century Gothic"/>
              <a:cs typeface="Century Gothic"/>
            </a:rPr>
            <a:t>Attend to precision.</a:t>
          </a:r>
          <a:endParaRPr lang="en-US" sz="2000" dirty="0">
            <a:solidFill>
              <a:schemeClr val="bg1"/>
            </a:solidFill>
            <a:latin typeface="Century Gothic"/>
            <a:cs typeface="Century Gothic"/>
          </a:endParaRPr>
        </a:p>
      </dgm:t>
    </dgm:pt>
    <dgm:pt modelId="{8B1F29DC-3B62-49EF-AD9E-C58DA6B19017}" type="parTrans" cxnId="{ADFFF9A5-0672-4DDD-A330-C1320D04D1FA}">
      <dgm:prSet/>
      <dgm:spPr/>
      <dgm:t>
        <a:bodyPr/>
        <a:lstStyle/>
        <a:p>
          <a:endParaRPr lang="en-US"/>
        </a:p>
      </dgm:t>
    </dgm:pt>
    <dgm:pt modelId="{6C228802-3E37-4408-8984-715E9D95C83B}" type="sibTrans" cxnId="{ADFFF9A5-0672-4DDD-A330-C1320D04D1FA}">
      <dgm:prSet/>
      <dgm:spPr/>
      <dgm:t>
        <a:bodyPr/>
        <a:lstStyle/>
        <a:p>
          <a:endParaRPr lang="en-US"/>
        </a:p>
      </dgm:t>
    </dgm:pt>
    <dgm:pt modelId="{D32605DD-EA4E-4D5B-8A73-64A447654053}">
      <dgm:prSet phldrT="[Text]" custT="1"/>
      <dgm:spPr>
        <a:solidFill>
          <a:srgbClr val="6699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anchor="t"/>
        <a:lstStyle/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tx1"/>
              </a:solidFill>
              <a:latin typeface="Century Gothic"/>
              <a:cs typeface="Century Gothic"/>
            </a:rPr>
            <a:t>MP2</a:t>
          </a:r>
          <a:r>
            <a:rPr lang="en-US" sz="2000" b="1" dirty="0" smtClean="0">
              <a:solidFill>
                <a:schemeClr val="bg1"/>
              </a:solidFill>
              <a:latin typeface="Century Gothic"/>
              <a:cs typeface="Century Gothic"/>
            </a:rPr>
            <a:t> Reason abstractly and quantitatively.</a:t>
          </a:r>
        </a:p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tx1"/>
              </a:solidFill>
              <a:latin typeface="Century Gothic"/>
              <a:cs typeface="Century Gothic"/>
            </a:rPr>
            <a:t>MP3 </a:t>
          </a:r>
          <a:r>
            <a:rPr lang="en-US" sz="2000" b="1" dirty="0" smtClean="0">
              <a:latin typeface="Century Gothic"/>
              <a:cs typeface="Century Gothic"/>
            </a:rPr>
            <a:t>Construct viable arguments and critique the reasoning of others.</a:t>
          </a:r>
          <a:r>
            <a:rPr lang="en-US" sz="2000" b="1" baseline="30000" dirty="0" smtClean="0">
              <a:solidFill>
                <a:srgbClr val="FFFF00"/>
              </a:solidFill>
              <a:latin typeface="Century Gothic"/>
              <a:cs typeface="Century Gothic"/>
              <a:sym typeface="Wingdings"/>
            </a:rPr>
            <a:t></a:t>
          </a:r>
          <a:endParaRPr lang="en-US" sz="2000" baseline="30000" dirty="0">
            <a:solidFill>
              <a:srgbClr val="FFFF00"/>
            </a:solidFill>
            <a:latin typeface="Century Gothic"/>
            <a:cs typeface="Century Gothic"/>
          </a:endParaRPr>
        </a:p>
      </dgm:t>
    </dgm:pt>
    <dgm:pt modelId="{1E7FBC34-DF64-4B25-8F04-24776BCE6778}" type="parTrans" cxnId="{8C93E5D2-4D87-4D5B-B348-D9F3E2FE5A1E}">
      <dgm:prSet/>
      <dgm:spPr/>
      <dgm:t>
        <a:bodyPr/>
        <a:lstStyle/>
        <a:p>
          <a:endParaRPr lang="en-US"/>
        </a:p>
      </dgm:t>
    </dgm:pt>
    <dgm:pt modelId="{0EECD5B5-FED5-4A4C-A9B8-6D63DC18488C}" type="sibTrans" cxnId="{8C93E5D2-4D87-4D5B-B348-D9F3E2FE5A1E}">
      <dgm:prSet/>
      <dgm:spPr/>
      <dgm:t>
        <a:bodyPr/>
        <a:lstStyle/>
        <a:p>
          <a:endParaRPr lang="en-US"/>
        </a:p>
      </dgm:t>
    </dgm:pt>
    <dgm:pt modelId="{48408BBD-DA20-4D3D-8CAE-04A650139145}">
      <dgm:prSet custT="1"/>
      <dgm:spPr>
        <a:solidFill>
          <a:srgbClr val="6699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anchor="t"/>
        <a:lstStyle/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tx1"/>
              </a:solidFill>
              <a:latin typeface="Century Gothic"/>
              <a:cs typeface="Century Gothic"/>
            </a:rPr>
            <a:t>MP4 </a:t>
          </a:r>
          <a:r>
            <a:rPr lang="en-US" sz="2000" b="1" dirty="0" smtClean="0">
              <a:latin typeface="Century Gothic"/>
              <a:cs typeface="Century Gothic"/>
            </a:rPr>
            <a:t>Model with mathematics.</a:t>
          </a:r>
          <a:r>
            <a:rPr lang="en-US" sz="2000" b="1" baseline="30000" dirty="0" smtClean="0">
              <a:solidFill>
                <a:srgbClr val="FFFF00"/>
              </a:solidFill>
              <a:latin typeface="Century Gothic"/>
              <a:cs typeface="Century Gothic"/>
              <a:sym typeface="Wingdings"/>
            </a:rPr>
            <a:t></a:t>
          </a:r>
          <a:endParaRPr lang="en-US" sz="2000" b="1" dirty="0" smtClean="0">
            <a:solidFill>
              <a:schemeClr val="tx1"/>
            </a:solidFill>
            <a:latin typeface="Century Gothic"/>
            <a:cs typeface="Century Gothic"/>
          </a:endParaRPr>
        </a:p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tx1"/>
              </a:solidFill>
              <a:latin typeface="Century Gothic"/>
              <a:cs typeface="Century Gothic"/>
            </a:rPr>
            <a:t>MP5</a:t>
          </a:r>
          <a:r>
            <a:rPr lang="en-US" sz="2000" b="1" dirty="0" smtClean="0">
              <a:solidFill>
                <a:schemeClr val="bg1">
                  <a:lumMod val="75000"/>
                </a:schemeClr>
              </a:solidFill>
              <a:latin typeface="Century Gothic"/>
              <a:cs typeface="Century Gothic"/>
            </a:rPr>
            <a:t> </a:t>
          </a:r>
          <a:r>
            <a:rPr lang="en-US" sz="2000" b="1" dirty="0" smtClean="0">
              <a:solidFill>
                <a:schemeClr val="bg1"/>
              </a:solidFill>
              <a:latin typeface="Century Gothic"/>
              <a:cs typeface="Century Gothic"/>
            </a:rPr>
            <a:t>Use appropriate tools strategically.</a:t>
          </a:r>
          <a:endParaRPr lang="en-US" sz="2000" b="1" dirty="0">
            <a:solidFill>
              <a:schemeClr val="bg1"/>
            </a:solidFill>
            <a:latin typeface="Century Gothic"/>
            <a:cs typeface="Century Gothic"/>
          </a:endParaRPr>
        </a:p>
      </dgm:t>
    </dgm:pt>
    <dgm:pt modelId="{FE0A85C9-E59B-4083-B9F5-E74E04E4F417}" type="parTrans" cxnId="{592BA4EF-00AD-4E53-86A2-CA9BB0AB3218}">
      <dgm:prSet/>
      <dgm:spPr/>
      <dgm:t>
        <a:bodyPr/>
        <a:lstStyle/>
        <a:p>
          <a:endParaRPr lang="en-US"/>
        </a:p>
      </dgm:t>
    </dgm:pt>
    <dgm:pt modelId="{DB27C40B-255A-45A7-97AF-E11D1AB6DC3D}" type="sibTrans" cxnId="{592BA4EF-00AD-4E53-86A2-CA9BB0AB3218}">
      <dgm:prSet/>
      <dgm:spPr/>
      <dgm:t>
        <a:bodyPr/>
        <a:lstStyle/>
        <a:p>
          <a:endParaRPr lang="en-US"/>
        </a:p>
      </dgm:t>
    </dgm:pt>
    <dgm:pt modelId="{0E7F2B97-5B3D-43A3-97C9-E3AFEFC448A3}">
      <dgm:prSet custT="1"/>
      <dgm:spPr>
        <a:solidFill>
          <a:srgbClr val="6699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 anchor="t"/>
        <a:lstStyle/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tx1"/>
              </a:solidFill>
              <a:latin typeface="Century Gothic"/>
              <a:cs typeface="Century Gothic"/>
            </a:rPr>
            <a:t>MP7</a:t>
          </a:r>
          <a:r>
            <a:rPr lang="en-US" sz="2000" b="1" dirty="0" smtClean="0">
              <a:solidFill>
                <a:schemeClr val="bg1"/>
              </a:solidFill>
              <a:latin typeface="Century Gothic"/>
              <a:cs typeface="Century Gothic"/>
            </a:rPr>
            <a:t> Look for and make use of structure.</a:t>
          </a:r>
        </a:p>
        <a:p>
          <a:pPr algn="l">
            <a:lnSpc>
              <a:spcPct val="100000"/>
            </a:lnSpc>
            <a:spcBef>
              <a:spcPts val="600"/>
            </a:spcBef>
            <a:spcAft>
              <a:spcPts val="1800"/>
            </a:spcAft>
          </a:pPr>
          <a:r>
            <a:rPr lang="en-US" sz="2000" b="1" dirty="0" smtClean="0">
              <a:solidFill>
                <a:schemeClr val="tx1"/>
              </a:solidFill>
              <a:latin typeface="Century Gothic"/>
              <a:cs typeface="Century Gothic"/>
            </a:rPr>
            <a:t>MP8</a:t>
          </a:r>
          <a:r>
            <a:rPr lang="en-US" sz="2000" b="1" dirty="0" smtClean="0">
              <a:solidFill>
                <a:schemeClr val="bg1">
                  <a:lumMod val="75000"/>
                </a:schemeClr>
              </a:solidFill>
              <a:latin typeface="Century Gothic"/>
              <a:cs typeface="Century Gothic"/>
            </a:rPr>
            <a:t> </a:t>
          </a:r>
          <a:r>
            <a:rPr lang="en-US" sz="2000" b="1" dirty="0" smtClean="0">
              <a:solidFill>
                <a:schemeClr val="bg1"/>
              </a:solidFill>
              <a:latin typeface="Century Gothic"/>
              <a:cs typeface="Century Gothic"/>
            </a:rPr>
            <a:t>Look for and express regularity in repeated reasoning.</a:t>
          </a:r>
          <a:endParaRPr lang="en-US" sz="2000" b="1" dirty="0">
            <a:solidFill>
              <a:schemeClr val="bg1"/>
            </a:solidFill>
            <a:latin typeface="Century Gothic"/>
            <a:cs typeface="Century Gothic"/>
          </a:endParaRPr>
        </a:p>
      </dgm:t>
    </dgm:pt>
    <dgm:pt modelId="{339CDF54-3C10-46FA-8A23-97244E6309BA}" type="parTrans" cxnId="{3E24A63A-2665-4E47-90D4-DB77248F7ACF}">
      <dgm:prSet/>
      <dgm:spPr/>
      <dgm:t>
        <a:bodyPr/>
        <a:lstStyle/>
        <a:p>
          <a:endParaRPr lang="en-US"/>
        </a:p>
      </dgm:t>
    </dgm:pt>
    <dgm:pt modelId="{A09CB67D-8C55-46DD-A6CE-3AAECCC88C3E}" type="sibTrans" cxnId="{3E24A63A-2665-4E47-90D4-DB77248F7ACF}">
      <dgm:prSet/>
      <dgm:spPr/>
      <dgm:t>
        <a:bodyPr/>
        <a:lstStyle/>
        <a:p>
          <a:endParaRPr lang="en-US"/>
        </a:p>
      </dgm:t>
    </dgm:pt>
    <dgm:pt modelId="{62EF724F-D3E6-4036-8E3E-CDB67542D877}" type="pres">
      <dgm:prSet presAssocID="{FF7D69E4-FCDC-4BC8-8443-CE831D72E15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A0F09AA-CC98-4D14-814B-3234393DC4F6}" type="pres">
      <dgm:prSet presAssocID="{61D159A3-6765-4695-B8AA-D43CC292583A}" presName="vertOne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F04E1BC3-7F90-45F8-8D36-A4BE1AA1B64F}" type="pres">
      <dgm:prSet presAssocID="{61D159A3-6765-4695-B8AA-D43CC292583A}" presName="txOne" presStyleLbl="node0" presStyleIdx="0" presStyleCnt="1" custScaleY="3791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7918C37D-4AA4-47A1-87D5-873A97CC2072}" type="pres">
      <dgm:prSet presAssocID="{61D159A3-6765-4695-B8AA-D43CC292583A}" presName="parTransOne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226F1D9B-2B5C-4D4F-BB2B-5B9C7295B525}" type="pres">
      <dgm:prSet presAssocID="{61D159A3-6765-4695-B8AA-D43CC292583A}" presName="horzOne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8D77ED06-C9DA-47F1-8E32-B903009C3895}" type="pres">
      <dgm:prSet presAssocID="{D32605DD-EA4E-4D5B-8A73-64A447654053}" presName="vert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B7459884-8320-4FC6-8398-3D3A61572D05}" type="pres">
      <dgm:prSet presAssocID="{D32605DD-EA4E-4D5B-8A73-64A447654053}" presName="txTwo" presStyleLbl="node2" presStyleIdx="0" presStyleCnt="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43669671-9984-409A-9DB1-5D17CB58E094}" type="pres">
      <dgm:prSet presAssocID="{D32605DD-EA4E-4D5B-8A73-64A447654053}" presName="horz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93760841-9E33-4841-83C4-F39A3AEDFCD1}" type="pres">
      <dgm:prSet presAssocID="{0EECD5B5-FED5-4A4C-A9B8-6D63DC18488C}" presName="sibSpace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D83935D8-EE2B-4377-B12C-E4780F4AC312}" type="pres">
      <dgm:prSet presAssocID="{48408BBD-DA20-4D3D-8CAE-04A650139145}" presName="vert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5547E3F5-E4B8-4E73-8DF4-EB66249CBB43}" type="pres">
      <dgm:prSet presAssocID="{48408BBD-DA20-4D3D-8CAE-04A650139145}" presName="txTwo" presStyleLbl="node2" presStyleIdx="1" presStyleCnt="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F24C5317-846C-400A-B88C-3E7F519592DC}" type="pres">
      <dgm:prSet presAssocID="{48408BBD-DA20-4D3D-8CAE-04A650139145}" presName="horz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66D610A4-5604-47BF-A279-B62B2FAF6997}" type="pres">
      <dgm:prSet presAssocID="{DB27C40B-255A-45A7-97AF-E11D1AB6DC3D}" presName="sibSpace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97E65951-EBA9-4381-911E-699CA2887E6B}" type="pres">
      <dgm:prSet presAssocID="{0E7F2B97-5B3D-43A3-97C9-E3AFEFC448A3}" presName="vert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9C78F1F5-4DB5-4B94-AB72-14BE75FB6939}" type="pres">
      <dgm:prSet presAssocID="{0E7F2B97-5B3D-43A3-97C9-E3AFEFC448A3}" presName="txTwo" presStyleLbl="node2" presStyleIdx="2" presStyleCnt="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16272FE3-A6E2-4864-BD69-EBD58BB80542}" type="pres">
      <dgm:prSet presAssocID="{0E7F2B97-5B3D-43A3-97C9-E3AFEFC448A3}" presName="horzTwo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</dgm:ptLst>
  <dgm:cxnLst>
    <dgm:cxn modelId="{611102CC-1101-45CB-BB55-E158D1E4B515}" type="presOf" srcId="{D32605DD-EA4E-4D5B-8A73-64A447654053}" destId="{B7459884-8320-4FC6-8398-3D3A61572D05}" srcOrd="0" destOrd="0" presId="urn:microsoft.com/office/officeart/2005/8/layout/hierarchy4"/>
    <dgm:cxn modelId="{592BA4EF-00AD-4E53-86A2-CA9BB0AB3218}" srcId="{61D159A3-6765-4695-B8AA-D43CC292583A}" destId="{48408BBD-DA20-4D3D-8CAE-04A650139145}" srcOrd="1" destOrd="0" parTransId="{FE0A85C9-E59B-4083-B9F5-E74E04E4F417}" sibTransId="{DB27C40B-255A-45A7-97AF-E11D1AB6DC3D}"/>
    <dgm:cxn modelId="{3E24A63A-2665-4E47-90D4-DB77248F7ACF}" srcId="{61D159A3-6765-4695-B8AA-D43CC292583A}" destId="{0E7F2B97-5B3D-43A3-97C9-E3AFEFC448A3}" srcOrd="2" destOrd="0" parTransId="{339CDF54-3C10-46FA-8A23-97244E6309BA}" sibTransId="{A09CB67D-8C55-46DD-A6CE-3AAECCC88C3E}"/>
    <dgm:cxn modelId="{90743E44-5593-476A-BA67-6827846D95BF}" type="presOf" srcId="{61D159A3-6765-4695-B8AA-D43CC292583A}" destId="{F04E1BC3-7F90-45F8-8D36-A4BE1AA1B64F}" srcOrd="0" destOrd="0" presId="urn:microsoft.com/office/officeart/2005/8/layout/hierarchy4"/>
    <dgm:cxn modelId="{ADFFF9A5-0672-4DDD-A330-C1320D04D1FA}" srcId="{FF7D69E4-FCDC-4BC8-8443-CE831D72E150}" destId="{61D159A3-6765-4695-B8AA-D43CC292583A}" srcOrd="0" destOrd="0" parTransId="{8B1F29DC-3B62-49EF-AD9E-C58DA6B19017}" sibTransId="{6C228802-3E37-4408-8984-715E9D95C83B}"/>
    <dgm:cxn modelId="{6C810D17-C93C-4DBA-B8C9-CD86CB4100BB}" type="presOf" srcId="{48408BBD-DA20-4D3D-8CAE-04A650139145}" destId="{5547E3F5-E4B8-4E73-8DF4-EB66249CBB43}" srcOrd="0" destOrd="0" presId="urn:microsoft.com/office/officeart/2005/8/layout/hierarchy4"/>
    <dgm:cxn modelId="{54402102-017D-4AE5-980B-F7EB4F6BDC3F}" type="presOf" srcId="{FF7D69E4-FCDC-4BC8-8443-CE831D72E150}" destId="{62EF724F-D3E6-4036-8E3E-CDB67542D877}" srcOrd="0" destOrd="0" presId="urn:microsoft.com/office/officeart/2005/8/layout/hierarchy4"/>
    <dgm:cxn modelId="{8C93E5D2-4D87-4D5B-B348-D9F3E2FE5A1E}" srcId="{61D159A3-6765-4695-B8AA-D43CC292583A}" destId="{D32605DD-EA4E-4D5B-8A73-64A447654053}" srcOrd="0" destOrd="0" parTransId="{1E7FBC34-DF64-4B25-8F04-24776BCE6778}" sibTransId="{0EECD5B5-FED5-4A4C-A9B8-6D63DC18488C}"/>
    <dgm:cxn modelId="{EA318FC4-32AA-45EE-A1F5-33F0B6E32EB5}" type="presOf" srcId="{0E7F2B97-5B3D-43A3-97C9-E3AFEFC448A3}" destId="{9C78F1F5-4DB5-4B94-AB72-14BE75FB6939}" srcOrd="0" destOrd="0" presId="urn:microsoft.com/office/officeart/2005/8/layout/hierarchy4"/>
    <dgm:cxn modelId="{78C1F508-5B66-4B14-B84B-1590D0D05DBF}" type="presParOf" srcId="{62EF724F-D3E6-4036-8E3E-CDB67542D877}" destId="{CA0F09AA-CC98-4D14-814B-3234393DC4F6}" srcOrd="0" destOrd="0" presId="urn:microsoft.com/office/officeart/2005/8/layout/hierarchy4"/>
    <dgm:cxn modelId="{789BA174-799D-49A7-932D-A910634EFEE2}" type="presParOf" srcId="{CA0F09AA-CC98-4D14-814B-3234393DC4F6}" destId="{F04E1BC3-7F90-45F8-8D36-A4BE1AA1B64F}" srcOrd="0" destOrd="0" presId="urn:microsoft.com/office/officeart/2005/8/layout/hierarchy4"/>
    <dgm:cxn modelId="{5FB7B07D-2F3D-4B9F-BD19-20B6242164FD}" type="presParOf" srcId="{CA0F09AA-CC98-4D14-814B-3234393DC4F6}" destId="{7918C37D-4AA4-47A1-87D5-873A97CC2072}" srcOrd="1" destOrd="0" presId="urn:microsoft.com/office/officeart/2005/8/layout/hierarchy4"/>
    <dgm:cxn modelId="{1532F640-23CE-494B-9A3A-B992BA85B40C}" type="presParOf" srcId="{CA0F09AA-CC98-4D14-814B-3234393DC4F6}" destId="{226F1D9B-2B5C-4D4F-BB2B-5B9C7295B525}" srcOrd="2" destOrd="0" presId="urn:microsoft.com/office/officeart/2005/8/layout/hierarchy4"/>
    <dgm:cxn modelId="{8333DFE6-83D5-482D-993A-6C3C25905996}" type="presParOf" srcId="{226F1D9B-2B5C-4D4F-BB2B-5B9C7295B525}" destId="{8D77ED06-C9DA-47F1-8E32-B903009C3895}" srcOrd="0" destOrd="0" presId="urn:microsoft.com/office/officeart/2005/8/layout/hierarchy4"/>
    <dgm:cxn modelId="{A8D6CA2E-6C03-45EF-9359-AA0A75757813}" type="presParOf" srcId="{8D77ED06-C9DA-47F1-8E32-B903009C3895}" destId="{B7459884-8320-4FC6-8398-3D3A61572D05}" srcOrd="0" destOrd="0" presId="urn:microsoft.com/office/officeart/2005/8/layout/hierarchy4"/>
    <dgm:cxn modelId="{1C05610C-54FA-4268-80EE-3D9982DFAC28}" type="presParOf" srcId="{8D77ED06-C9DA-47F1-8E32-B903009C3895}" destId="{43669671-9984-409A-9DB1-5D17CB58E094}" srcOrd="1" destOrd="0" presId="urn:microsoft.com/office/officeart/2005/8/layout/hierarchy4"/>
    <dgm:cxn modelId="{0889F543-DE4A-4932-B718-A07D84527480}" type="presParOf" srcId="{226F1D9B-2B5C-4D4F-BB2B-5B9C7295B525}" destId="{93760841-9E33-4841-83C4-F39A3AEDFCD1}" srcOrd="1" destOrd="0" presId="urn:microsoft.com/office/officeart/2005/8/layout/hierarchy4"/>
    <dgm:cxn modelId="{13582438-D5D1-41FE-A061-EAB239FAECEC}" type="presParOf" srcId="{226F1D9B-2B5C-4D4F-BB2B-5B9C7295B525}" destId="{D83935D8-EE2B-4377-B12C-E4780F4AC312}" srcOrd="2" destOrd="0" presId="urn:microsoft.com/office/officeart/2005/8/layout/hierarchy4"/>
    <dgm:cxn modelId="{4E4B13C0-38C7-4A5E-8665-A9AFC9D7AB6D}" type="presParOf" srcId="{D83935D8-EE2B-4377-B12C-E4780F4AC312}" destId="{5547E3F5-E4B8-4E73-8DF4-EB66249CBB43}" srcOrd="0" destOrd="0" presId="urn:microsoft.com/office/officeart/2005/8/layout/hierarchy4"/>
    <dgm:cxn modelId="{A3AAC3B7-5591-4776-AF5E-6E51841B9625}" type="presParOf" srcId="{D83935D8-EE2B-4377-B12C-E4780F4AC312}" destId="{F24C5317-846C-400A-B88C-3E7F519592DC}" srcOrd="1" destOrd="0" presId="urn:microsoft.com/office/officeart/2005/8/layout/hierarchy4"/>
    <dgm:cxn modelId="{62CA4C7E-6151-4F58-B002-ED7DFE409FCE}" type="presParOf" srcId="{226F1D9B-2B5C-4D4F-BB2B-5B9C7295B525}" destId="{66D610A4-5604-47BF-A279-B62B2FAF6997}" srcOrd="3" destOrd="0" presId="urn:microsoft.com/office/officeart/2005/8/layout/hierarchy4"/>
    <dgm:cxn modelId="{70AADE18-8584-4BA0-8EFB-63E69DC439F5}" type="presParOf" srcId="{226F1D9B-2B5C-4D4F-BB2B-5B9C7295B525}" destId="{97E65951-EBA9-4381-911E-699CA2887E6B}" srcOrd="4" destOrd="0" presId="urn:microsoft.com/office/officeart/2005/8/layout/hierarchy4"/>
    <dgm:cxn modelId="{181DB3B5-A3FD-426F-8B89-4CE17AB7F072}" type="presParOf" srcId="{97E65951-EBA9-4381-911E-699CA2887E6B}" destId="{9C78F1F5-4DB5-4B94-AB72-14BE75FB6939}" srcOrd="0" destOrd="0" presId="urn:microsoft.com/office/officeart/2005/8/layout/hierarchy4"/>
    <dgm:cxn modelId="{AE7ED98E-2B26-4F76-AEBC-209DF375D66C}" type="presParOf" srcId="{97E65951-EBA9-4381-911E-699CA2887E6B}" destId="{16272FE3-A6E2-4864-BD69-EBD58BB8054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4E451A-4D58-4B2B-9952-4A6EEE39AE36}" type="doc">
      <dgm:prSet loTypeId="urn:microsoft.com/office/officeart/2005/8/layout/process2" loCatId="process" qsTypeId="urn:microsoft.com/office/officeart/2005/8/quickstyle/3d2" qsCatId="3D" csTypeId="urn:microsoft.com/office/officeart/2005/8/colors/accent1_2#11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</dgm:pt>
    <dgm:pt modelId="{B53FF3D8-9DF5-4E62-BCAA-67CF1DF599EF}">
      <dgm:prSet phldrT="[Text]" custT="1"/>
      <dgm:spPr>
        <a:solidFill>
          <a:srgbClr val="6699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sz="2800" b="1" dirty="0" smtClean="0">
              <a:latin typeface="Century Gothic" pitchFamily="34" charset="0"/>
            </a:rPr>
            <a:t>BEFORE</a:t>
          </a:r>
        </a:p>
        <a:p>
          <a:r>
            <a:rPr lang="en-US" sz="2000" b="0" dirty="0" smtClean="0">
              <a:latin typeface="Century Gothic" pitchFamily="34" charset="0"/>
            </a:rPr>
            <a:t>5 Minutes</a:t>
          </a:r>
          <a:endParaRPr lang="en-US" sz="2000" b="0" dirty="0">
            <a:latin typeface="Century Gothic" pitchFamily="34" charset="0"/>
          </a:endParaRPr>
        </a:p>
      </dgm:t>
    </dgm:pt>
    <dgm:pt modelId="{46DB2064-13F8-47D7-B22B-B036DA064CDF}" type="parTrans" cxnId="{B4BACB62-0CF3-466A-8952-D1069257B2DF}">
      <dgm:prSet/>
      <dgm:spPr/>
      <dgm:t>
        <a:bodyPr/>
        <a:lstStyle/>
        <a:p>
          <a:endParaRPr lang="en-US"/>
        </a:p>
      </dgm:t>
    </dgm:pt>
    <dgm:pt modelId="{54CD91DE-A655-45FF-8472-62E30BA8D2A7}" type="sibTrans" cxnId="{B4BACB62-0CF3-466A-8952-D1069257B2DF}">
      <dgm:prSet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F8D5519F-BFDD-4F48-A813-EB054E900305}">
      <dgm:prSet phldrT="[Text]"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 smtClean="0">
              <a:latin typeface="Century Gothic" pitchFamily="34" charset="0"/>
            </a:rPr>
            <a:t>DURING</a:t>
          </a:r>
          <a:endParaRPr lang="en-US" b="1" dirty="0">
            <a:latin typeface="Century Gothic" pitchFamily="34" charset="0"/>
          </a:endParaRPr>
        </a:p>
      </dgm:t>
    </dgm:pt>
    <dgm:pt modelId="{1F9F270B-5090-4E17-B420-0E195D8F9D02}" type="parTrans" cxnId="{FEFFFB06-AE63-4DEA-9F26-EFE8FF4EF1B6}">
      <dgm:prSet/>
      <dgm:spPr/>
      <dgm:t>
        <a:bodyPr/>
        <a:lstStyle/>
        <a:p>
          <a:endParaRPr lang="en-US"/>
        </a:p>
      </dgm:t>
    </dgm:pt>
    <dgm:pt modelId="{B757407A-C6BC-4082-BD3B-F8C3BBF7AF22}" type="sibTrans" cxnId="{FEFFFB06-AE63-4DEA-9F26-EFE8FF4EF1B6}">
      <dgm:prSet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0E3A0BF9-3E95-4C9D-B0EF-FDC2F45B6964}">
      <dgm:prSet phldrT="[Text]"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 smtClean="0">
              <a:latin typeface="Century Gothic" pitchFamily="34" charset="0"/>
            </a:rPr>
            <a:t>AFTER</a:t>
          </a:r>
          <a:endParaRPr lang="en-US" b="1" dirty="0">
            <a:latin typeface="Century Gothic" pitchFamily="34" charset="0"/>
          </a:endParaRPr>
        </a:p>
      </dgm:t>
    </dgm:pt>
    <dgm:pt modelId="{BEA274B1-8F4A-44D3-94F0-DB823D10BB0F}" type="parTrans" cxnId="{124C0F40-16FF-4422-9D92-271557813D78}">
      <dgm:prSet/>
      <dgm:spPr/>
      <dgm:t>
        <a:bodyPr/>
        <a:lstStyle/>
        <a:p>
          <a:endParaRPr lang="en-US"/>
        </a:p>
      </dgm:t>
    </dgm:pt>
    <dgm:pt modelId="{86D46504-01FE-4B4E-9A73-35DDC45A712D}" type="sibTrans" cxnId="{124C0F40-16FF-4422-9D92-271557813D78}">
      <dgm:prSet/>
      <dgm:spPr/>
      <dgm:t>
        <a:bodyPr/>
        <a:lstStyle/>
        <a:p>
          <a:endParaRPr lang="en-US"/>
        </a:p>
      </dgm:t>
    </dgm:pt>
    <dgm:pt modelId="{03978935-D8C2-4514-ACEE-5F515E58F4D7}" type="pres">
      <dgm:prSet presAssocID="{1B4E451A-4D58-4B2B-9952-4A6EEE39AE36}" presName="linearFlow" presStyleCnt="0">
        <dgm:presLayoutVars>
          <dgm:resizeHandles val="exact"/>
        </dgm:presLayoutVars>
      </dgm:prSet>
      <dgm:spPr/>
    </dgm:pt>
    <dgm:pt modelId="{D5D46DC3-DAEA-4A55-A598-088A8DEEE026}" type="pres">
      <dgm:prSet presAssocID="{B53FF3D8-9DF5-4E62-BCAA-67CF1DF599E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865941-3A04-4660-908A-B962C087F68B}" type="pres">
      <dgm:prSet presAssocID="{54CD91DE-A655-45FF-8472-62E30BA8D2A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9D70BB1-06FB-4DA2-9703-2E53833F8D2F}" type="pres">
      <dgm:prSet presAssocID="{54CD91DE-A655-45FF-8472-62E30BA8D2A7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51F755E-7F26-45C9-B60A-8E824409C892}" type="pres">
      <dgm:prSet presAssocID="{F8D5519F-BFDD-4F48-A813-EB054E90030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7E11C-D836-46B6-AD21-18649CC26D0A}" type="pres">
      <dgm:prSet presAssocID="{B757407A-C6BC-4082-BD3B-F8C3BBF7AF2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F6937A2-F147-40D5-91FA-23D1C343BB2A}" type="pres">
      <dgm:prSet presAssocID="{B757407A-C6BC-4082-BD3B-F8C3BBF7AF2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934EDC3-A5C9-4F03-A990-4A377543E06C}" type="pres">
      <dgm:prSet presAssocID="{0E3A0BF9-3E95-4C9D-B0EF-FDC2F45B696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EE0FEF-D495-451C-8946-105C0BD48744}" type="presOf" srcId="{F8D5519F-BFDD-4F48-A813-EB054E900305}" destId="{D51F755E-7F26-45C9-B60A-8E824409C892}" srcOrd="0" destOrd="0" presId="urn:microsoft.com/office/officeart/2005/8/layout/process2"/>
    <dgm:cxn modelId="{30AAC479-6059-4CC9-948B-D4D5B84D2DD4}" type="presOf" srcId="{B757407A-C6BC-4082-BD3B-F8C3BBF7AF22}" destId="{82D7E11C-D836-46B6-AD21-18649CC26D0A}" srcOrd="0" destOrd="0" presId="urn:microsoft.com/office/officeart/2005/8/layout/process2"/>
    <dgm:cxn modelId="{A979B365-42A1-4404-904A-13D4502BAA3D}" type="presOf" srcId="{B757407A-C6BC-4082-BD3B-F8C3BBF7AF22}" destId="{3F6937A2-F147-40D5-91FA-23D1C343BB2A}" srcOrd="1" destOrd="0" presId="urn:microsoft.com/office/officeart/2005/8/layout/process2"/>
    <dgm:cxn modelId="{632131EE-C0D2-46F9-9DE5-57BFF0077721}" type="presOf" srcId="{0E3A0BF9-3E95-4C9D-B0EF-FDC2F45B6964}" destId="{6934EDC3-A5C9-4F03-A990-4A377543E06C}" srcOrd="0" destOrd="0" presId="urn:microsoft.com/office/officeart/2005/8/layout/process2"/>
    <dgm:cxn modelId="{124C0F40-16FF-4422-9D92-271557813D78}" srcId="{1B4E451A-4D58-4B2B-9952-4A6EEE39AE36}" destId="{0E3A0BF9-3E95-4C9D-B0EF-FDC2F45B6964}" srcOrd="2" destOrd="0" parTransId="{BEA274B1-8F4A-44D3-94F0-DB823D10BB0F}" sibTransId="{86D46504-01FE-4B4E-9A73-35DDC45A712D}"/>
    <dgm:cxn modelId="{FE892C70-3349-434C-8EF8-94AC4D6A4333}" type="presOf" srcId="{B53FF3D8-9DF5-4E62-BCAA-67CF1DF599EF}" destId="{D5D46DC3-DAEA-4A55-A598-088A8DEEE026}" srcOrd="0" destOrd="0" presId="urn:microsoft.com/office/officeart/2005/8/layout/process2"/>
    <dgm:cxn modelId="{92D71CF3-C7DE-4903-909A-0B956D933A06}" type="presOf" srcId="{54CD91DE-A655-45FF-8472-62E30BA8D2A7}" destId="{B9D70BB1-06FB-4DA2-9703-2E53833F8D2F}" srcOrd="1" destOrd="0" presId="urn:microsoft.com/office/officeart/2005/8/layout/process2"/>
    <dgm:cxn modelId="{42AE0148-2904-4539-A9B6-0E211D69FB86}" type="presOf" srcId="{54CD91DE-A655-45FF-8472-62E30BA8D2A7}" destId="{51865941-3A04-4660-908A-B962C087F68B}" srcOrd="0" destOrd="0" presId="urn:microsoft.com/office/officeart/2005/8/layout/process2"/>
    <dgm:cxn modelId="{B4BACB62-0CF3-466A-8952-D1069257B2DF}" srcId="{1B4E451A-4D58-4B2B-9952-4A6EEE39AE36}" destId="{B53FF3D8-9DF5-4E62-BCAA-67CF1DF599EF}" srcOrd="0" destOrd="0" parTransId="{46DB2064-13F8-47D7-B22B-B036DA064CDF}" sibTransId="{54CD91DE-A655-45FF-8472-62E30BA8D2A7}"/>
    <dgm:cxn modelId="{C2318796-F4EB-4E96-9194-BCF780519EEB}" type="presOf" srcId="{1B4E451A-4D58-4B2B-9952-4A6EEE39AE36}" destId="{03978935-D8C2-4514-ACEE-5F515E58F4D7}" srcOrd="0" destOrd="0" presId="urn:microsoft.com/office/officeart/2005/8/layout/process2"/>
    <dgm:cxn modelId="{FEFFFB06-AE63-4DEA-9F26-EFE8FF4EF1B6}" srcId="{1B4E451A-4D58-4B2B-9952-4A6EEE39AE36}" destId="{F8D5519F-BFDD-4F48-A813-EB054E900305}" srcOrd="1" destOrd="0" parTransId="{1F9F270B-5090-4E17-B420-0E195D8F9D02}" sibTransId="{B757407A-C6BC-4082-BD3B-F8C3BBF7AF22}"/>
    <dgm:cxn modelId="{6039064D-C064-42BF-A6AC-CBB3DE6B9FEB}" type="presParOf" srcId="{03978935-D8C2-4514-ACEE-5F515E58F4D7}" destId="{D5D46DC3-DAEA-4A55-A598-088A8DEEE026}" srcOrd="0" destOrd="0" presId="urn:microsoft.com/office/officeart/2005/8/layout/process2"/>
    <dgm:cxn modelId="{A45A6A1F-3D98-46C3-864C-D814B43E3011}" type="presParOf" srcId="{03978935-D8C2-4514-ACEE-5F515E58F4D7}" destId="{51865941-3A04-4660-908A-B962C087F68B}" srcOrd="1" destOrd="0" presId="urn:microsoft.com/office/officeart/2005/8/layout/process2"/>
    <dgm:cxn modelId="{72EA8E8F-836C-4183-A3FD-4148ED4710A9}" type="presParOf" srcId="{51865941-3A04-4660-908A-B962C087F68B}" destId="{B9D70BB1-06FB-4DA2-9703-2E53833F8D2F}" srcOrd="0" destOrd="0" presId="urn:microsoft.com/office/officeart/2005/8/layout/process2"/>
    <dgm:cxn modelId="{B96BD86C-59CA-41C6-851C-B8CEBBC9DFEC}" type="presParOf" srcId="{03978935-D8C2-4514-ACEE-5F515E58F4D7}" destId="{D51F755E-7F26-45C9-B60A-8E824409C892}" srcOrd="2" destOrd="0" presId="urn:microsoft.com/office/officeart/2005/8/layout/process2"/>
    <dgm:cxn modelId="{B265D745-71FE-40FE-BBC3-0A6151628E8A}" type="presParOf" srcId="{03978935-D8C2-4514-ACEE-5F515E58F4D7}" destId="{82D7E11C-D836-46B6-AD21-18649CC26D0A}" srcOrd="3" destOrd="0" presId="urn:microsoft.com/office/officeart/2005/8/layout/process2"/>
    <dgm:cxn modelId="{A12DAEA0-FD4B-4815-B0D1-67E8DB83425E}" type="presParOf" srcId="{82D7E11C-D836-46B6-AD21-18649CC26D0A}" destId="{3F6937A2-F147-40D5-91FA-23D1C343BB2A}" srcOrd="0" destOrd="0" presId="urn:microsoft.com/office/officeart/2005/8/layout/process2"/>
    <dgm:cxn modelId="{A455B287-1B51-4421-AC3F-D30883980A63}" type="presParOf" srcId="{03978935-D8C2-4514-ACEE-5F515E58F4D7}" destId="{6934EDC3-A5C9-4F03-A990-4A377543E06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4E451A-4D58-4B2B-9952-4A6EEE39AE36}" type="doc">
      <dgm:prSet loTypeId="urn:microsoft.com/office/officeart/2005/8/layout/process2" loCatId="process" qsTypeId="urn:microsoft.com/office/officeart/2005/8/quickstyle/3d2" qsCatId="3D" csTypeId="urn:microsoft.com/office/officeart/2005/8/colors/accent1_2#11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</dgm:pt>
    <dgm:pt modelId="{B53FF3D8-9DF5-4E62-BCAA-67CF1DF599EF}">
      <dgm:prSet phldrT="[Text]"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 smtClean="0">
              <a:latin typeface="Century Gothic" pitchFamily="34" charset="0"/>
            </a:rPr>
            <a:t>BEFORE</a:t>
          </a:r>
          <a:endParaRPr lang="en-US" b="1" dirty="0">
            <a:latin typeface="Century Gothic" pitchFamily="34" charset="0"/>
          </a:endParaRPr>
        </a:p>
      </dgm:t>
    </dgm:pt>
    <dgm:pt modelId="{46DB2064-13F8-47D7-B22B-B036DA064CDF}" type="parTrans" cxnId="{B4BACB62-0CF3-466A-8952-D1069257B2DF}">
      <dgm:prSet/>
      <dgm:spPr/>
      <dgm:t>
        <a:bodyPr/>
        <a:lstStyle/>
        <a:p>
          <a:endParaRPr lang="en-US"/>
        </a:p>
      </dgm:t>
    </dgm:pt>
    <dgm:pt modelId="{54CD91DE-A655-45FF-8472-62E30BA8D2A7}" type="sibTrans" cxnId="{B4BACB62-0CF3-466A-8952-D1069257B2DF}">
      <dgm:prSet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F8D5519F-BFDD-4F48-A813-EB054E900305}">
      <dgm:prSet phldrT="[Text]" custT="1"/>
      <dgm:spPr>
        <a:solidFill>
          <a:srgbClr val="6699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sz="2800" b="1" dirty="0" smtClean="0">
              <a:latin typeface="Century Gothic" pitchFamily="34" charset="0"/>
            </a:rPr>
            <a:t>DURING</a:t>
          </a:r>
        </a:p>
        <a:p>
          <a:r>
            <a:rPr lang="en-US" sz="2000" b="0" dirty="0" smtClean="0">
              <a:latin typeface="Century Gothic" pitchFamily="34" charset="0"/>
            </a:rPr>
            <a:t>20 Minutes</a:t>
          </a:r>
          <a:endParaRPr lang="en-US" sz="2000" b="1" dirty="0">
            <a:latin typeface="Century Gothic" pitchFamily="34" charset="0"/>
          </a:endParaRPr>
        </a:p>
      </dgm:t>
    </dgm:pt>
    <dgm:pt modelId="{1F9F270B-5090-4E17-B420-0E195D8F9D02}" type="parTrans" cxnId="{FEFFFB06-AE63-4DEA-9F26-EFE8FF4EF1B6}">
      <dgm:prSet/>
      <dgm:spPr/>
      <dgm:t>
        <a:bodyPr/>
        <a:lstStyle/>
        <a:p>
          <a:endParaRPr lang="en-US"/>
        </a:p>
      </dgm:t>
    </dgm:pt>
    <dgm:pt modelId="{B757407A-C6BC-4082-BD3B-F8C3BBF7AF22}" type="sibTrans" cxnId="{FEFFFB06-AE63-4DEA-9F26-EFE8FF4EF1B6}">
      <dgm:prSet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0E3A0BF9-3E95-4C9D-B0EF-FDC2F45B6964}">
      <dgm:prSet phldrT="[Text]" custT="1"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sz="2800" b="1" dirty="0" smtClean="0">
              <a:latin typeface="Century Gothic" pitchFamily="34" charset="0"/>
            </a:rPr>
            <a:t>AFTER</a:t>
          </a:r>
        </a:p>
      </dgm:t>
    </dgm:pt>
    <dgm:pt modelId="{BEA274B1-8F4A-44D3-94F0-DB823D10BB0F}" type="parTrans" cxnId="{124C0F40-16FF-4422-9D92-271557813D78}">
      <dgm:prSet/>
      <dgm:spPr/>
      <dgm:t>
        <a:bodyPr/>
        <a:lstStyle/>
        <a:p>
          <a:endParaRPr lang="en-US"/>
        </a:p>
      </dgm:t>
    </dgm:pt>
    <dgm:pt modelId="{86D46504-01FE-4B4E-9A73-35DDC45A712D}" type="sibTrans" cxnId="{124C0F40-16FF-4422-9D92-271557813D78}">
      <dgm:prSet/>
      <dgm:spPr/>
      <dgm:t>
        <a:bodyPr/>
        <a:lstStyle/>
        <a:p>
          <a:endParaRPr lang="en-US"/>
        </a:p>
      </dgm:t>
    </dgm:pt>
    <dgm:pt modelId="{03978935-D8C2-4514-ACEE-5F515E58F4D7}" type="pres">
      <dgm:prSet presAssocID="{1B4E451A-4D58-4B2B-9952-4A6EEE39AE36}" presName="linearFlow" presStyleCnt="0">
        <dgm:presLayoutVars>
          <dgm:resizeHandles val="exact"/>
        </dgm:presLayoutVars>
      </dgm:prSet>
      <dgm:spPr/>
    </dgm:pt>
    <dgm:pt modelId="{D5D46DC3-DAEA-4A55-A598-088A8DEEE026}" type="pres">
      <dgm:prSet presAssocID="{B53FF3D8-9DF5-4E62-BCAA-67CF1DF599E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865941-3A04-4660-908A-B962C087F68B}" type="pres">
      <dgm:prSet presAssocID="{54CD91DE-A655-45FF-8472-62E30BA8D2A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9D70BB1-06FB-4DA2-9703-2E53833F8D2F}" type="pres">
      <dgm:prSet presAssocID="{54CD91DE-A655-45FF-8472-62E30BA8D2A7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51F755E-7F26-45C9-B60A-8E824409C892}" type="pres">
      <dgm:prSet presAssocID="{F8D5519F-BFDD-4F48-A813-EB054E90030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7E11C-D836-46B6-AD21-18649CC26D0A}" type="pres">
      <dgm:prSet presAssocID="{B757407A-C6BC-4082-BD3B-F8C3BBF7AF2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F6937A2-F147-40D5-91FA-23D1C343BB2A}" type="pres">
      <dgm:prSet presAssocID="{B757407A-C6BC-4082-BD3B-F8C3BBF7AF2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934EDC3-A5C9-4F03-A990-4A377543E06C}" type="pres">
      <dgm:prSet presAssocID="{0E3A0BF9-3E95-4C9D-B0EF-FDC2F45B696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6847403-4476-48E0-B413-26ACD51E988B}" type="presOf" srcId="{54CD91DE-A655-45FF-8472-62E30BA8D2A7}" destId="{51865941-3A04-4660-908A-B962C087F68B}" srcOrd="0" destOrd="0" presId="urn:microsoft.com/office/officeart/2005/8/layout/process2"/>
    <dgm:cxn modelId="{53A200E8-13D8-44FE-8BB7-0D1F4AE75FD4}" type="presOf" srcId="{0E3A0BF9-3E95-4C9D-B0EF-FDC2F45B6964}" destId="{6934EDC3-A5C9-4F03-A990-4A377543E06C}" srcOrd="0" destOrd="0" presId="urn:microsoft.com/office/officeart/2005/8/layout/process2"/>
    <dgm:cxn modelId="{4ADFB5ED-6369-4E65-92BD-E3F8F0E308E6}" type="presOf" srcId="{54CD91DE-A655-45FF-8472-62E30BA8D2A7}" destId="{B9D70BB1-06FB-4DA2-9703-2E53833F8D2F}" srcOrd="1" destOrd="0" presId="urn:microsoft.com/office/officeart/2005/8/layout/process2"/>
    <dgm:cxn modelId="{CEFA3D5B-A14A-4086-A152-E6DF8C1D8C65}" type="presOf" srcId="{B757407A-C6BC-4082-BD3B-F8C3BBF7AF22}" destId="{82D7E11C-D836-46B6-AD21-18649CC26D0A}" srcOrd="0" destOrd="0" presId="urn:microsoft.com/office/officeart/2005/8/layout/process2"/>
    <dgm:cxn modelId="{D7024FD1-EF2C-4F5D-A721-571C5E0B7818}" type="presOf" srcId="{F8D5519F-BFDD-4F48-A813-EB054E900305}" destId="{D51F755E-7F26-45C9-B60A-8E824409C892}" srcOrd="0" destOrd="0" presId="urn:microsoft.com/office/officeart/2005/8/layout/process2"/>
    <dgm:cxn modelId="{0412C344-653B-4B4F-84FB-079A270506F9}" type="presOf" srcId="{B757407A-C6BC-4082-BD3B-F8C3BBF7AF22}" destId="{3F6937A2-F147-40D5-91FA-23D1C343BB2A}" srcOrd="1" destOrd="0" presId="urn:microsoft.com/office/officeart/2005/8/layout/process2"/>
    <dgm:cxn modelId="{124C0F40-16FF-4422-9D92-271557813D78}" srcId="{1B4E451A-4D58-4B2B-9952-4A6EEE39AE36}" destId="{0E3A0BF9-3E95-4C9D-B0EF-FDC2F45B6964}" srcOrd="2" destOrd="0" parTransId="{BEA274B1-8F4A-44D3-94F0-DB823D10BB0F}" sibTransId="{86D46504-01FE-4B4E-9A73-35DDC45A712D}"/>
    <dgm:cxn modelId="{B4BACB62-0CF3-466A-8952-D1069257B2DF}" srcId="{1B4E451A-4D58-4B2B-9952-4A6EEE39AE36}" destId="{B53FF3D8-9DF5-4E62-BCAA-67CF1DF599EF}" srcOrd="0" destOrd="0" parTransId="{46DB2064-13F8-47D7-B22B-B036DA064CDF}" sibTransId="{54CD91DE-A655-45FF-8472-62E30BA8D2A7}"/>
    <dgm:cxn modelId="{556DC21B-754E-44FD-ADBA-487A7A0A1D3C}" type="presOf" srcId="{1B4E451A-4D58-4B2B-9952-4A6EEE39AE36}" destId="{03978935-D8C2-4514-ACEE-5F515E58F4D7}" srcOrd="0" destOrd="0" presId="urn:microsoft.com/office/officeart/2005/8/layout/process2"/>
    <dgm:cxn modelId="{FEFFFB06-AE63-4DEA-9F26-EFE8FF4EF1B6}" srcId="{1B4E451A-4D58-4B2B-9952-4A6EEE39AE36}" destId="{F8D5519F-BFDD-4F48-A813-EB054E900305}" srcOrd="1" destOrd="0" parTransId="{1F9F270B-5090-4E17-B420-0E195D8F9D02}" sibTransId="{B757407A-C6BC-4082-BD3B-F8C3BBF7AF22}"/>
    <dgm:cxn modelId="{8592F1B9-521E-4E72-96EF-2717BA8FB087}" type="presOf" srcId="{B53FF3D8-9DF5-4E62-BCAA-67CF1DF599EF}" destId="{D5D46DC3-DAEA-4A55-A598-088A8DEEE026}" srcOrd="0" destOrd="0" presId="urn:microsoft.com/office/officeart/2005/8/layout/process2"/>
    <dgm:cxn modelId="{8FD7B115-663E-48E6-B14A-195129F827FE}" type="presParOf" srcId="{03978935-D8C2-4514-ACEE-5F515E58F4D7}" destId="{D5D46DC3-DAEA-4A55-A598-088A8DEEE026}" srcOrd="0" destOrd="0" presId="urn:microsoft.com/office/officeart/2005/8/layout/process2"/>
    <dgm:cxn modelId="{BB3F0429-AD6D-4C7A-B130-E45CFAB39A3B}" type="presParOf" srcId="{03978935-D8C2-4514-ACEE-5F515E58F4D7}" destId="{51865941-3A04-4660-908A-B962C087F68B}" srcOrd="1" destOrd="0" presId="urn:microsoft.com/office/officeart/2005/8/layout/process2"/>
    <dgm:cxn modelId="{97A96037-BE8B-4664-A08A-3128E76F5B03}" type="presParOf" srcId="{51865941-3A04-4660-908A-B962C087F68B}" destId="{B9D70BB1-06FB-4DA2-9703-2E53833F8D2F}" srcOrd="0" destOrd="0" presId="urn:microsoft.com/office/officeart/2005/8/layout/process2"/>
    <dgm:cxn modelId="{949E7AB7-ACC3-441C-8551-B0CBB2C7A425}" type="presParOf" srcId="{03978935-D8C2-4514-ACEE-5F515E58F4D7}" destId="{D51F755E-7F26-45C9-B60A-8E824409C892}" srcOrd="2" destOrd="0" presId="urn:microsoft.com/office/officeart/2005/8/layout/process2"/>
    <dgm:cxn modelId="{AAB84CBD-8855-472A-8906-9EA8A6182783}" type="presParOf" srcId="{03978935-D8C2-4514-ACEE-5F515E58F4D7}" destId="{82D7E11C-D836-46B6-AD21-18649CC26D0A}" srcOrd="3" destOrd="0" presId="urn:microsoft.com/office/officeart/2005/8/layout/process2"/>
    <dgm:cxn modelId="{FCBD749F-1EC0-4347-9F5E-90C1631A8851}" type="presParOf" srcId="{82D7E11C-D836-46B6-AD21-18649CC26D0A}" destId="{3F6937A2-F147-40D5-91FA-23D1C343BB2A}" srcOrd="0" destOrd="0" presId="urn:microsoft.com/office/officeart/2005/8/layout/process2"/>
    <dgm:cxn modelId="{471EC53D-B82A-4FCC-954B-30273F8083B7}" type="presParOf" srcId="{03978935-D8C2-4514-ACEE-5F515E58F4D7}" destId="{6934EDC3-A5C9-4F03-A990-4A377543E06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4E451A-4D58-4B2B-9952-4A6EEE39AE36}" type="doc">
      <dgm:prSet loTypeId="urn:microsoft.com/office/officeart/2005/8/layout/process2" loCatId="process" qsTypeId="urn:microsoft.com/office/officeart/2005/8/quickstyle/3d2" qsCatId="3D" csTypeId="urn:microsoft.com/office/officeart/2005/8/colors/accent1_2#11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</dgm:pt>
    <dgm:pt modelId="{B53FF3D8-9DF5-4E62-BCAA-67CF1DF599EF}">
      <dgm:prSet phldrT="[Text]"/>
      <dgm:spPr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 smtClean="0">
              <a:latin typeface="Century Gothic" pitchFamily="34" charset="0"/>
            </a:rPr>
            <a:t>BEFORE</a:t>
          </a:r>
          <a:endParaRPr lang="en-US" b="1" dirty="0">
            <a:latin typeface="Century Gothic" pitchFamily="34" charset="0"/>
          </a:endParaRPr>
        </a:p>
      </dgm:t>
    </dgm:pt>
    <dgm:pt modelId="{46DB2064-13F8-47D7-B22B-B036DA064CDF}" type="parTrans" cxnId="{B4BACB62-0CF3-466A-8952-D1069257B2DF}">
      <dgm:prSet/>
      <dgm:spPr/>
      <dgm:t>
        <a:bodyPr/>
        <a:lstStyle/>
        <a:p>
          <a:endParaRPr lang="en-US"/>
        </a:p>
      </dgm:t>
    </dgm:pt>
    <dgm:pt modelId="{54CD91DE-A655-45FF-8472-62E30BA8D2A7}" type="sibTrans" cxnId="{B4BACB62-0CF3-466A-8952-D1069257B2DF}">
      <dgm:prSet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F8D5519F-BFDD-4F48-A813-EB054E900305}">
      <dgm:prSet phldrT="[Text]"/>
      <dgm:spPr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b="1" dirty="0" smtClean="0">
              <a:latin typeface="Century Gothic" pitchFamily="34" charset="0"/>
            </a:rPr>
            <a:t>DURING</a:t>
          </a:r>
          <a:endParaRPr lang="en-US" b="1" dirty="0">
            <a:latin typeface="Century Gothic" pitchFamily="34" charset="0"/>
          </a:endParaRPr>
        </a:p>
      </dgm:t>
    </dgm:pt>
    <dgm:pt modelId="{1F9F270B-5090-4E17-B420-0E195D8F9D02}" type="parTrans" cxnId="{FEFFFB06-AE63-4DEA-9F26-EFE8FF4EF1B6}">
      <dgm:prSet/>
      <dgm:spPr/>
      <dgm:t>
        <a:bodyPr/>
        <a:lstStyle/>
        <a:p>
          <a:endParaRPr lang="en-US"/>
        </a:p>
      </dgm:t>
    </dgm:pt>
    <dgm:pt modelId="{B757407A-C6BC-4082-BD3B-F8C3BBF7AF22}" type="sibTrans" cxnId="{FEFFFB06-AE63-4DEA-9F26-EFE8FF4EF1B6}">
      <dgm:prSet/>
      <dgm:spPr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en-US"/>
        </a:p>
      </dgm:t>
    </dgm:pt>
    <dgm:pt modelId="{0E3A0BF9-3E95-4C9D-B0EF-FDC2F45B6964}">
      <dgm:prSet phldrT="[Text]" custT="1"/>
      <dgm:spPr>
        <a:solidFill>
          <a:srgbClr val="669900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en-US" sz="2800" b="1" dirty="0" smtClean="0">
              <a:latin typeface="Century Gothic" pitchFamily="34" charset="0"/>
            </a:rPr>
            <a:t>AFTER</a:t>
          </a:r>
        </a:p>
        <a:p>
          <a:r>
            <a:rPr lang="en-US" sz="2000" b="0" dirty="0" smtClean="0">
              <a:latin typeface="Century Gothic" pitchFamily="34" charset="0"/>
            </a:rPr>
            <a:t>15 Minutes</a:t>
          </a:r>
          <a:endParaRPr lang="en-US" sz="2000" b="1" dirty="0">
            <a:latin typeface="Century Gothic" pitchFamily="34" charset="0"/>
          </a:endParaRPr>
        </a:p>
      </dgm:t>
    </dgm:pt>
    <dgm:pt modelId="{BEA274B1-8F4A-44D3-94F0-DB823D10BB0F}" type="parTrans" cxnId="{124C0F40-16FF-4422-9D92-271557813D78}">
      <dgm:prSet/>
      <dgm:spPr/>
      <dgm:t>
        <a:bodyPr/>
        <a:lstStyle/>
        <a:p>
          <a:endParaRPr lang="en-US"/>
        </a:p>
      </dgm:t>
    </dgm:pt>
    <dgm:pt modelId="{86D46504-01FE-4B4E-9A73-35DDC45A712D}" type="sibTrans" cxnId="{124C0F40-16FF-4422-9D92-271557813D78}">
      <dgm:prSet/>
      <dgm:spPr/>
      <dgm:t>
        <a:bodyPr/>
        <a:lstStyle/>
        <a:p>
          <a:endParaRPr lang="en-US"/>
        </a:p>
      </dgm:t>
    </dgm:pt>
    <dgm:pt modelId="{03978935-D8C2-4514-ACEE-5F515E58F4D7}" type="pres">
      <dgm:prSet presAssocID="{1B4E451A-4D58-4B2B-9952-4A6EEE39AE36}" presName="linearFlow" presStyleCnt="0">
        <dgm:presLayoutVars>
          <dgm:resizeHandles val="exact"/>
        </dgm:presLayoutVars>
      </dgm:prSet>
      <dgm:spPr/>
    </dgm:pt>
    <dgm:pt modelId="{D5D46DC3-DAEA-4A55-A598-088A8DEEE026}" type="pres">
      <dgm:prSet presAssocID="{B53FF3D8-9DF5-4E62-BCAA-67CF1DF599E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865941-3A04-4660-908A-B962C087F68B}" type="pres">
      <dgm:prSet presAssocID="{54CD91DE-A655-45FF-8472-62E30BA8D2A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9D70BB1-06FB-4DA2-9703-2E53833F8D2F}" type="pres">
      <dgm:prSet presAssocID="{54CD91DE-A655-45FF-8472-62E30BA8D2A7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51F755E-7F26-45C9-B60A-8E824409C892}" type="pres">
      <dgm:prSet presAssocID="{F8D5519F-BFDD-4F48-A813-EB054E90030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D7E11C-D836-46B6-AD21-18649CC26D0A}" type="pres">
      <dgm:prSet presAssocID="{B757407A-C6BC-4082-BD3B-F8C3BBF7AF2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F6937A2-F147-40D5-91FA-23D1C343BB2A}" type="pres">
      <dgm:prSet presAssocID="{B757407A-C6BC-4082-BD3B-F8C3BBF7AF2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934EDC3-A5C9-4F03-A990-4A377543E06C}" type="pres">
      <dgm:prSet presAssocID="{0E3A0BF9-3E95-4C9D-B0EF-FDC2F45B696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7267E2-033C-46FD-BC14-27D3962E9522}" type="presOf" srcId="{B757407A-C6BC-4082-BD3B-F8C3BBF7AF22}" destId="{3F6937A2-F147-40D5-91FA-23D1C343BB2A}" srcOrd="1" destOrd="0" presId="urn:microsoft.com/office/officeart/2005/8/layout/process2"/>
    <dgm:cxn modelId="{88EB37F5-64AE-44DF-9BAC-1B09D70EDCF2}" type="presOf" srcId="{B53FF3D8-9DF5-4E62-BCAA-67CF1DF599EF}" destId="{D5D46DC3-DAEA-4A55-A598-088A8DEEE026}" srcOrd="0" destOrd="0" presId="urn:microsoft.com/office/officeart/2005/8/layout/process2"/>
    <dgm:cxn modelId="{ECA2A440-BAEF-41E5-8D0C-A53BB2721A2C}" type="presOf" srcId="{F8D5519F-BFDD-4F48-A813-EB054E900305}" destId="{D51F755E-7F26-45C9-B60A-8E824409C892}" srcOrd="0" destOrd="0" presId="urn:microsoft.com/office/officeart/2005/8/layout/process2"/>
    <dgm:cxn modelId="{AD3769FD-98B6-4088-A6E4-52805779FE6B}" type="presOf" srcId="{54CD91DE-A655-45FF-8472-62E30BA8D2A7}" destId="{51865941-3A04-4660-908A-B962C087F68B}" srcOrd="0" destOrd="0" presId="urn:microsoft.com/office/officeart/2005/8/layout/process2"/>
    <dgm:cxn modelId="{A6F4FF69-6FF9-430F-A0A5-E1291DDF4121}" type="presOf" srcId="{54CD91DE-A655-45FF-8472-62E30BA8D2A7}" destId="{B9D70BB1-06FB-4DA2-9703-2E53833F8D2F}" srcOrd="1" destOrd="0" presId="urn:microsoft.com/office/officeart/2005/8/layout/process2"/>
    <dgm:cxn modelId="{124C0F40-16FF-4422-9D92-271557813D78}" srcId="{1B4E451A-4D58-4B2B-9952-4A6EEE39AE36}" destId="{0E3A0BF9-3E95-4C9D-B0EF-FDC2F45B6964}" srcOrd="2" destOrd="0" parTransId="{BEA274B1-8F4A-44D3-94F0-DB823D10BB0F}" sibTransId="{86D46504-01FE-4B4E-9A73-35DDC45A712D}"/>
    <dgm:cxn modelId="{702D7B17-C4C6-4FFB-A7BD-D0844129B30B}" type="presOf" srcId="{0E3A0BF9-3E95-4C9D-B0EF-FDC2F45B6964}" destId="{6934EDC3-A5C9-4F03-A990-4A377543E06C}" srcOrd="0" destOrd="0" presId="urn:microsoft.com/office/officeart/2005/8/layout/process2"/>
    <dgm:cxn modelId="{1513AA93-0D7C-4A6F-AD1C-858AC2941663}" type="presOf" srcId="{1B4E451A-4D58-4B2B-9952-4A6EEE39AE36}" destId="{03978935-D8C2-4514-ACEE-5F515E58F4D7}" srcOrd="0" destOrd="0" presId="urn:microsoft.com/office/officeart/2005/8/layout/process2"/>
    <dgm:cxn modelId="{BE8ECD2D-3BC9-42EC-82C9-91F7928137E3}" type="presOf" srcId="{B757407A-C6BC-4082-BD3B-F8C3BBF7AF22}" destId="{82D7E11C-D836-46B6-AD21-18649CC26D0A}" srcOrd="0" destOrd="0" presId="urn:microsoft.com/office/officeart/2005/8/layout/process2"/>
    <dgm:cxn modelId="{B4BACB62-0CF3-466A-8952-D1069257B2DF}" srcId="{1B4E451A-4D58-4B2B-9952-4A6EEE39AE36}" destId="{B53FF3D8-9DF5-4E62-BCAA-67CF1DF599EF}" srcOrd="0" destOrd="0" parTransId="{46DB2064-13F8-47D7-B22B-B036DA064CDF}" sibTransId="{54CD91DE-A655-45FF-8472-62E30BA8D2A7}"/>
    <dgm:cxn modelId="{FEFFFB06-AE63-4DEA-9F26-EFE8FF4EF1B6}" srcId="{1B4E451A-4D58-4B2B-9952-4A6EEE39AE36}" destId="{F8D5519F-BFDD-4F48-A813-EB054E900305}" srcOrd="1" destOrd="0" parTransId="{1F9F270B-5090-4E17-B420-0E195D8F9D02}" sibTransId="{B757407A-C6BC-4082-BD3B-F8C3BBF7AF22}"/>
    <dgm:cxn modelId="{B4275B23-6D09-450E-ABDF-D610B36B1819}" type="presParOf" srcId="{03978935-D8C2-4514-ACEE-5F515E58F4D7}" destId="{D5D46DC3-DAEA-4A55-A598-088A8DEEE026}" srcOrd="0" destOrd="0" presId="urn:microsoft.com/office/officeart/2005/8/layout/process2"/>
    <dgm:cxn modelId="{91F73C38-CBF5-46E8-A3DC-B3F216E1FD76}" type="presParOf" srcId="{03978935-D8C2-4514-ACEE-5F515E58F4D7}" destId="{51865941-3A04-4660-908A-B962C087F68B}" srcOrd="1" destOrd="0" presId="urn:microsoft.com/office/officeart/2005/8/layout/process2"/>
    <dgm:cxn modelId="{51948D6A-7F96-4651-9055-A40A4FF0B4F7}" type="presParOf" srcId="{51865941-3A04-4660-908A-B962C087F68B}" destId="{B9D70BB1-06FB-4DA2-9703-2E53833F8D2F}" srcOrd="0" destOrd="0" presId="urn:microsoft.com/office/officeart/2005/8/layout/process2"/>
    <dgm:cxn modelId="{80FCE267-B00E-4B40-941E-F7263605580D}" type="presParOf" srcId="{03978935-D8C2-4514-ACEE-5F515E58F4D7}" destId="{D51F755E-7F26-45C9-B60A-8E824409C892}" srcOrd="2" destOrd="0" presId="urn:microsoft.com/office/officeart/2005/8/layout/process2"/>
    <dgm:cxn modelId="{DDBE6EA1-13FC-459D-A17B-46AAA30F394D}" type="presParOf" srcId="{03978935-D8C2-4514-ACEE-5F515E58F4D7}" destId="{82D7E11C-D836-46B6-AD21-18649CC26D0A}" srcOrd="3" destOrd="0" presId="urn:microsoft.com/office/officeart/2005/8/layout/process2"/>
    <dgm:cxn modelId="{35A662B2-5739-4C03-8831-5CC00FA452CA}" type="presParOf" srcId="{82D7E11C-D836-46B6-AD21-18649CC26D0A}" destId="{3F6937A2-F147-40D5-91FA-23D1C343BB2A}" srcOrd="0" destOrd="0" presId="urn:microsoft.com/office/officeart/2005/8/layout/process2"/>
    <dgm:cxn modelId="{593C993F-1404-48D2-96D0-8DC19AC118E7}" type="presParOf" srcId="{03978935-D8C2-4514-ACEE-5F515E58F4D7}" destId="{6934EDC3-A5C9-4F03-A990-4A377543E06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4E1BC3-7F90-45F8-8D36-A4BE1AA1B64F}">
      <dsp:nvSpPr>
        <dsp:cNvPr id="0" name=""/>
        <dsp:cNvSpPr/>
      </dsp:nvSpPr>
      <dsp:spPr>
        <a:xfrm>
          <a:off x="2957" y="1000"/>
          <a:ext cx="8223684" cy="1129008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bg1">
                  <a:lumMod val="65000"/>
                </a:schemeClr>
              </a:solidFill>
              <a:latin typeface="Century Gothic"/>
              <a:cs typeface="Century Gothic"/>
            </a:rPr>
            <a:t>MP1</a:t>
          </a:r>
          <a:r>
            <a:rPr lang="en-US" sz="2000" b="1" kern="1200" dirty="0" smtClean="0">
              <a:solidFill>
                <a:srgbClr val="FFFF00"/>
              </a:solidFill>
              <a:latin typeface="Century Gothic"/>
              <a:cs typeface="Century Gothic"/>
            </a:rPr>
            <a:t> </a:t>
          </a:r>
          <a:r>
            <a:rPr lang="en-US" sz="2000" b="1" kern="1200" dirty="0" smtClean="0">
              <a:solidFill>
                <a:schemeClr val="bg1"/>
              </a:solidFill>
              <a:latin typeface="Century Gothic"/>
              <a:cs typeface="Century Gothic"/>
            </a:rPr>
            <a:t>Make sense of problems and persevere in solving them.</a:t>
          </a:r>
          <a:r>
            <a:rPr lang="en-US" sz="2000" b="1" kern="1200" baseline="30000" dirty="0" smtClean="0">
              <a:solidFill>
                <a:srgbClr val="FFFF00"/>
              </a:solidFill>
              <a:latin typeface="Century Gothic"/>
              <a:cs typeface="Century Gothic"/>
              <a:sym typeface="Wingdings"/>
            </a:rPr>
            <a:t></a:t>
          </a:r>
          <a:endParaRPr lang="en-US" sz="2000" b="1" kern="1200" baseline="30000" dirty="0" smtClean="0">
            <a:solidFill>
              <a:srgbClr val="FFFF00"/>
            </a:solidFill>
            <a:latin typeface="Century Gothic"/>
            <a:cs typeface="Century Gothic"/>
          </a:endParaRP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bg1">
                  <a:lumMod val="65000"/>
                </a:schemeClr>
              </a:solidFill>
              <a:latin typeface="Century Gothic"/>
              <a:cs typeface="Century Gothic"/>
            </a:rPr>
            <a:t>MP6 </a:t>
          </a:r>
          <a:r>
            <a:rPr lang="en-US" sz="2000" b="1" kern="1200" dirty="0" smtClean="0">
              <a:solidFill>
                <a:schemeClr val="bg1"/>
              </a:solidFill>
              <a:latin typeface="Century Gothic"/>
              <a:cs typeface="Century Gothic"/>
            </a:rPr>
            <a:t>Attend to precision.</a:t>
          </a:r>
          <a:endParaRPr lang="en-US" sz="2000" kern="1200" dirty="0">
            <a:solidFill>
              <a:schemeClr val="bg1"/>
            </a:solidFill>
            <a:latin typeface="Century Gothic"/>
            <a:cs typeface="Century Gothic"/>
          </a:endParaRPr>
        </a:p>
      </dsp:txBody>
      <dsp:txXfrm>
        <a:off x="2957" y="1000"/>
        <a:ext cx="8223684" cy="1129008"/>
      </dsp:txXfrm>
    </dsp:sp>
    <dsp:sp modelId="{B7459884-8320-4FC6-8398-3D3A61572D05}">
      <dsp:nvSpPr>
        <dsp:cNvPr id="0" name=""/>
        <dsp:cNvSpPr/>
      </dsp:nvSpPr>
      <dsp:spPr>
        <a:xfrm>
          <a:off x="2957" y="1440548"/>
          <a:ext cx="2595860" cy="2978050"/>
        </a:xfrm>
        <a:prstGeom prst="rect">
          <a:avLst/>
        </a:prstGeom>
        <a:solidFill>
          <a:srgbClr val="669900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Century Gothic"/>
              <a:cs typeface="Century Gothic"/>
            </a:rPr>
            <a:t>MP2</a:t>
          </a:r>
          <a:r>
            <a:rPr lang="en-US" sz="2000" b="1" kern="1200" dirty="0" smtClean="0">
              <a:solidFill>
                <a:schemeClr val="bg1"/>
              </a:solidFill>
              <a:latin typeface="Century Gothic"/>
              <a:cs typeface="Century Gothic"/>
            </a:rPr>
            <a:t> Reason abstractly and quantitatively.</a:t>
          </a: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Century Gothic"/>
              <a:cs typeface="Century Gothic"/>
            </a:rPr>
            <a:t>MP3 </a:t>
          </a:r>
          <a:r>
            <a:rPr lang="en-US" sz="2000" b="1" kern="1200" dirty="0" smtClean="0">
              <a:latin typeface="Century Gothic"/>
              <a:cs typeface="Century Gothic"/>
            </a:rPr>
            <a:t>Construct viable arguments and critique the reasoning of others.</a:t>
          </a:r>
          <a:r>
            <a:rPr lang="en-US" sz="2000" b="1" kern="1200" baseline="30000" dirty="0" smtClean="0">
              <a:solidFill>
                <a:srgbClr val="FFFF00"/>
              </a:solidFill>
              <a:latin typeface="Century Gothic"/>
              <a:cs typeface="Century Gothic"/>
              <a:sym typeface="Wingdings"/>
            </a:rPr>
            <a:t></a:t>
          </a:r>
          <a:endParaRPr lang="en-US" sz="2000" kern="1200" baseline="30000" dirty="0">
            <a:solidFill>
              <a:srgbClr val="FFFF00"/>
            </a:solidFill>
            <a:latin typeface="Century Gothic"/>
            <a:cs typeface="Century Gothic"/>
          </a:endParaRPr>
        </a:p>
      </dsp:txBody>
      <dsp:txXfrm>
        <a:off x="2957" y="1440548"/>
        <a:ext cx="2595860" cy="2978050"/>
      </dsp:txXfrm>
    </dsp:sp>
    <dsp:sp modelId="{5547E3F5-E4B8-4E73-8DF4-EB66249CBB43}">
      <dsp:nvSpPr>
        <dsp:cNvPr id="0" name=""/>
        <dsp:cNvSpPr/>
      </dsp:nvSpPr>
      <dsp:spPr>
        <a:xfrm>
          <a:off x="2816869" y="1440548"/>
          <a:ext cx="2595860" cy="2978050"/>
        </a:xfrm>
        <a:prstGeom prst="rect">
          <a:avLst/>
        </a:prstGeom>
        <a:solidFill>
          <a:srgbClr val="669900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Century Gothic"/>
              <a:cs typeface="Century Gothic"/>
            </a:rPr>
            <a:t>MP4 </a:t>
          </a:r>
          <a:r>
            <a:rPr lang="en-US" sz="2000" b="1" kern="1200" dirty="0" smtClean="0">
              <a:latin typeface="Century Gothic"/>
              <a:cs typeface="Century Gothic"/>
            </a:rPr>
            <a:t>Model with mathematics.</a:t>
          </a:r>
          <a:r>
            <a:rPr lang="en-US" sz="2000" b="1" kern="1200" baseline="30000" dirty="0" smtClean="0">
              <a:solidFill>
                <a:srgbClr val="FFFF00"/>
              </a:solidFill>
              <a:latin typeface="Century Gothic"/>
              <a:cs typeface="Century Gothic"/>
              <a:sym typeface="Wingdings"/>
            </a:rPr>
            <a:t></a:t>
          </a:r>
          <a:endParaRPr lang="en-US" sz="2000" b="1" kern="1200" dirty="0" smtClean="0">
            <a:solidFill>
              <a:schemeClr val="tx1"/>
            </a:solidFill>
            <a:latin typeface="Century Gothic"/>
            <a:cs typeface="Century Gothic"/>
          </a:endParaRP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Century Gothic"/>
              <a:cs typeface="Century Gothic"/>
            </a:rPr>
            <a:t>MP5</a:t>
          </a:r>
          <a:r>
            <a:rPr lang="en-US" sz="2000" b="1" kern="1200" dirty="0" smtClean="0">
              <a:solidFill>
                <a:schemeClr val="bg1">
                  <a:lumMod val="75000"/>
                </a:schemeClr>
              </a:solidFill>
              <a:latin typeface="Century Gothic"/>
              <a:cs typeface="Century Gothic"/>
            </a:rPr>
            <a:t> </a:t>
          </a:r>
          <a:r>
            <a:rPr lang="en-US" sz="2000" b="1" kern="1200" dirty="0" smtClean="0">
              <a:solidFill>
                <a:schemeClr val="bg1"/>
              </a:solidFill>
              <a:latin typeface="Century Gothic"/>
              <a:cs typeface="Century Gothic"/>
            </a:rPr>
            <a:t>Use appropriate tools strategically.</a:t>
          </a:r>
          <a:endParaRPr lang="en-US" sz="2000" b="1" kern="1200" dirty="0">
            <a:solidFill>
              <a:schemeClr val="bg1"/>
            </a:solidFill>
            <a:latin typeface="Century Gothic"/>
            <a:cs typeface="Century Gothic"/>
          </a:endParaRPr>
        </a:p>
      </dsp:txBody>
      <dsp:txXfrm>
        <a:off x="2816869" y="1440548"/>
        <a:ext cx="2595860" cy="2978050"/>
      </dsp:txXfrm>
    </dsp:sp>
    <dsp:sp modelId="{9C78F1F5-4DB5-4B94-AB72-14BE75FB6939}">
      <dsp:nvSpPr>
        <dsp:cNvPr id="0" name=""/>
        <dsp:cNvSpPr/>
      </dsp:nvSpPr>
      <dsp:spPr>
        <a:xfrm>
          <a:off x="5630782" y="1440548"/>
          <a:ext cx="2595860" cy="2978050"/>
        </a:xfrm>
        <a:prstGeom prst="rect">
          <a:avLst/>
        </a:prstGeom>
        <a:solidFill>
          <a:srgbClr val="669900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Century Gothic"/>
              <a:cs typeface="Century Gothic"/>
            </a:rPr>
            <a:t>MP7</a:t>
          </a:r>
          <a:r>
            <a:rPr lang="en-US" sz="2000" b="1" kern="1200" dirty="0" smtClean="0">
              <a:solidFill>
                <a:schemeClr val="bg1"/>
              </a:solidFill>
              <a:latin typeface="Century Gothic"/>
              <a:cs typeface="Century Gothic"/>
            </a:rPr>
            <a:t> Look for and make use of structure.</a:t>
          </a: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en-US" sz="2000" b="1" kern="1200" dirty="0" smtClean="0">
              <a:solidFill>
                <a:schemeClr val="tx1"/>
              </a:solidFill>
              <a:latin typeface="Century Gothic"/>
              <a:cs typeface="Century Gothic"/>
            </a:rPr>
            <a:t>MP8</a:t>
          </a:r>
          <a:r>
            <a:rPr lang="en-US" sz="2000" b="1" kern="1200" dirty="0" smtClean="0">
              <a:solidFill>
                <a:schemeClr val="bg1">
                  <a:lumMod val="75000"/>
                </a:schemeClr>
              </a:solidFill>
              <a:latin typeface="Century Gothic"/>
              <a:cs typeface="Century Gothic"/>
            </a:rPr>
            <a:t> </a:t>
          </a:r>
          <a:r>
            <a:rPr lang="en-US" sz="2000" b="1" kern="1200" dirty="0" smtClean="0">
              <a:solidFill>
                <a:schemeClr val="bg1"/>
              </a:solidFill>
              <a:latin typeface="Century Gothic"/>
              <a:cs typeface="Century Gothic"/>
            </a:rPr>
            <a:t>Look for and express regularity in repeated reasoning.</a:t>
          </a:r>
          <a:endParaRPr lang="en-US" sz="2000" b="1" kern="1200" dirty="0">
            <a:solidFill>
              <a:schemeClr val="bg1"/>
            </a:solidFill>
            <a:latin typeface="Century Gothic"/>
            <a:cs typeface="Century Gothic"/>
          </a:endParaRPr>
        </a:p>
      </dsp:txBody>
      <dsp:txXfrm>
        <a:off x="5630782" y="1440548"/>
        <a:ext cx="2595860" cy="2978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46DC3-DAEA-4A55-A598-088A8DEEE026}">
      <dsp:nvSpPr>
        <dsp:cNvPr id="0" name=""/>
        <dsp:cNvSpPr/>
      </dsp:nvSpPr>
      <dsp:spPr>
        <a:xfrm>
          <a:off x="219075" y="0"/>
          <a:ext cx="2228849" cy="1238249"/>
        </a:xfrm>
        <a:prstGeom prst="roundRect">
          <a:avLst>
            <a:gd name="adj" fmla="val 10000"/>
          </a:avLst>
        </a:prstGeom>
        <a:solidFill>
          <a:srgbClr val="669900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Century Gothic" pitchFamily="34" charset="0"/>
            </a:rPr>
            <a:t>BEFORE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latin typeface="Century Gothic" pitchFamily="34" charset="0"/>
            </a:rPr>
            <a:t>5 Minutes</a:t>
          </a:r>
          <a:endParaRPr lang="en-US" sz="2000" b="0" kern="1200" dirty="0">
            <a:latin typeface="Century Gothic" pitchFamily="34" charset="0"/>
          </a:endParaRPr>
        </a:p>
      </dsp:txBody>
      <dsp:txXfrm>
        <a:off x="255342" y="36267"/>
        <a:ext cx="2156315" cy="1165715"/>
      </dsp:txXfrm>
    </dsp:sp>
    <dsp:sp modelId="{51865941-3A04-4660-908A-B962C087F68B}">
      <dsp:nvSpPr>
        <dsp:cNvPr id="0" name=""/>
        <dsp:cNvSpPr/>
      </dsp:nvSpPr>
      <dsp:spPr>
        <a:xfrm rot="5400000">
          <a:off x="1101328" y="1269206"/>
          <a:ext cx="464343" cy="55721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166336" y="1315641"/>
        <a:ext cx="334328" cy="325040"/>
      </dsp:txXfrm>
    </dsp:sp>
    <dsp:sp modelId="{D51F755E-7F26-45C9-B60A-8E824409C892}">
      <dsp:nvSpPr>
        <dsp:cNvPr id="0" name=""/>
        <dsp:cNvSpPr/>
      </dsp:nvSpPr>
      <dsp:spPr>
        <a:xfrm>
          <a:off x="219075" y="1857375"/>
          <a:ext cx="2228849" cy="123824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smtClean="0">
              <a:latin typeface="Century Gothic" pitchFamily="34" charset="0"/>
            </a:rPr>
            <a:t>DURING</a:t>
          </a:r>
          <a:endParaRPr lang="en-US" sz="3800" b="1" kern="1200" dirty="0">
            <a:latin typeface="Century Gothic" pitchFamily="34" charset="0"/>
          </a:endParaRPr>
        </a:p>
      </dsp:txBody>
      <dsp:txXfrm>
        <a:off x="255342" y="1893642"/>
        <a:ext cx="2156315" cy="1165715"/>
      </dsp:txXfrm>
    </dsp:sp>
    <dsp:sp modelId="{82D7E11C-D836-46B6-AD21-18649CC26D0A}">
      <dsp:nvSpPr>
        <dsp:cNvPr id="0" name=""/>
        <dsp:cNvSpPr/>
      </dsp:nvSpPr>
      <dsp:spPr>
        <a:xfrm rot="5400000">
          <a:off x="1101328" y="3126581"/>
          <a:ext cx="464343" cy="55721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166336" y="3173016"/>
        <a:ext cx="334328" cy="325040"/>
      </dsp:txXfrm>
    </dsp:sp>
    <dsp:sp modelId="{6934EDC3-A5C9-4F03-A990-4A377543E06C}">
      <dsp:nvSpPr>
        <dsp:cNvPr id="0" name=""/>
        <dsp:cNvSpPr/>
      </dsp:nvSpPr>
      <dsp:spPr>
        <a:xfrm>
          <a:off x="219075" y="3714749"/>
          <a:ext cx="2228849" cy="123824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smtClean="0">
              <a:latin typeface="Century Gothic" pitchFamily="34" charset="0"/>
            </a:rPr>
            <a:t>AFTER</a:t>
          </a:r>
          <a:endParaRPr lang="en-US" sz="3800" b="1" kern="1200" dirty="0">
            <a:latin typeface="Century Gothic" pitchFamily="34" charset="0"/>
          </a:endParaRPr>
        </a:p>
      </dsp:txBody>
      <dsp:txXfrm>
        <a:off x="255342" y="3751016"/>
        <a:ext cx="2156315" cy="11657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46DC3-DAEA-4A55-A598-088A8DEEE026}">
      <dsp:nvSpPr>
        <dsp:cNvPr id="0" name=""/>
        <dsp:cNvSpPr/>
      </dsp:nvSpPr>
      <dsp:spPr>
        <a:xfrm>
          <a:off x="219075" y="0"/>
          <a:ext cx="2228849" cy="123824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b="1" kern="1200" dirty="0" smtClean="0">
              <a:latin typeface="Century Gothic" pitchFamily="34" charset="0"/>
            </a:rPr>
            <a:t>BEFORE</a:t>
          </a:r>
          <a:endParaRPr lang="en-US" sz="4100" b="1" kern="1200" dirty="0">
            <a:latin typeface="Century Gothic" pitchFamily="34" charset="0"/>
          </a:endParaRPr>
        </a:p>
      </dsp:txBody>
      <dsp:txXfrm>
        <a:off x="255342" y="36267"/>
        <a:ext cx="2156315" cy="1165715"/>
      </dsp:txXfrm>
    </dsp:sp>
    <dsp:sp modelId="{51865941-3A04-4660-908A-B962C087F68B}">
      <dsp:nvSpPr>
        <dsp:cNvPr id="0" name=""/>
        <dsp:cNvSpPr/>
      </dsp:nvSpPr>
      <dsp:spPr>
        <a:xfrm rot="5400000">
          <a:off x="1101328" y="1269206"/>
          <a:ext cx="464343" cy="55721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166336" y="1315641"/>
        <a:ext cx="334328" cy="325040"/>
      </dsp:txXfrm>
    </dsp:sp>
    <dsp:sp modelId="{D51F755E-7F26-45C9-B60A-8E824409C892}">
      <dsp:nvSpPr>
        <dsp:cNvPr id="0" name=""/>
        <dsp:cNvSpPr/>
      </dsp:nvSpPr>
      <dsp:spPr>
        <a:xfrm>
          <a:off x="219075" y="1857375"/>
          <a:ext cx="2228849" cy="1238249"/>
        </a:xfrm>
        <a:prstGeom prst="roundRect">
          <a:avLst>
            <a:gd name="adj" fmla="val 10000"/>
          </a:avLst>
        </a:prstGeom>
        <a:solidFill>
          <a:srgbClr val="669900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Century Gothic" pitchFamily="34" charset="0"/>
            </a:rPr>
            <a:t>DURING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latin typeface="Century Gothic" pitchFamily="34" charset="0"/>
            </a:rPr>
            <a:t>20 Minutes</a:t>
          </a:r>
          <a:endParaRPr lang="en-US" sz="2000" b="1" kern="1200" dirty="0">
            <a:latin typeface="Century Gothic" pitchFamily="34" charset="0"/>
          </a:endParaRPr>
        </a:p>
      </dsp:txBody>
      <dsp:txXfrm>
        <a:off x="255342" y="1893642"/>
        <a:ext cx="2156315" cy="1165715"/>
      </dsp:txXfrm>
    </dsp:sp>
    <dsp:sp modelId="{82D7E11C-D836-46B6-AD21-18649CC26D0A}">
      <dsp:nvSpPr>
        <dsp:cNvPr id="0" name=""/>
        <dsp:cNvSpPr/>
      </dsp:nvSpPr>
      <dsp:spPr>
        <a:xfrm rot="5400000">
          <a:off x="1101328" y="3126581"/>
          <a:ext cx="464343" cy="55721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166336" y="3173016"/>
        <a:ext cx="334328" cy="325040"/>
      </dsp:txXfrm>
    </dsp:sp>
    <dsp:sp modelId="{6934EDC3-A5C9-4F03-A990-4A377543E06C}">
      <dsp:nvSpPr>
        <dsp:cNvPr id="0" name=""/>
        <dsp:cNvSpPr/>
      </dsp:nvSpPr>
      <dsp:spPr>
        <a:xfrm>
          <a:off x="219075" y="3714749"/>
          <a:ext cx="2228849" cy="1238249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Century Gothic" pitchFamily="34" charset="0"/>
            </a:rPr>
            <a:t>AFTER</a:t>
          </a:r>
        </a:p>
      </dsp:txBody>
      <dsp:txXfrm>
        <a:off x="255342" y="3751016"/>
        <a:ext cx="2156315" cy="11657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46DC3-DAEA-4A55-A598-088A8DEEE026}">
      <dsp:nvSpPr>
        <dsp:cNvPr id="0" name=""/>
        <dsp:cNvSpPr/>
      </dsp:nvSpPr>
      <dsp:spPr>
        <a:xfrm>
          <a:off x="219075" y="0"/>
          <a:ext cx="2228849" cy="123824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smtClean="0">
              <a:latin typeface="Century Gothic" pitchFamily="34" charset="0"/>
            </a:rPr>
            <a:t>BEFORE</a:t>
          </a:r>
          <a:endParaRPr lang="en-US" sz="3800" b="1" kern="1200" dirty="0">
            <a:latin typeface="Century Gothic" pitchFamily="34" charset="0"/>
          </a:endParaRPr>
        </a:p>
      </dsp:txBody>
      <dsp:txXfrm>
        <a:off x="255342" y="36267"/>
        <a:ext cx="2156315" cy="1165715"/>
      </dsp:txXfrm>
    </dsp:sp>
    <dsp:sp modelId="{51865941-3A04-4660-908A-B962C087F68B}">
      <dsp:nvSpPr>
        <dsp:cNvPr id="0" name=""/>
        <dsp:cNvSpPr/>
      </dsp:nvSpPr>
      <dsp:spPr>
        <a:xfrm rot="5400000">
          <a:off x="1101328" y="1269206"/>
          <a:ext cx="464343" cy="55721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166336" y="1315641"/>
        <a:ext cx="334328" cy="325040"/>
      </dsp:txXfrm>
    </dsp:sp>
    <dsp:sp modelId="{D51F755E-7F26-45C9-B60A-8E824409C892}">
      <dsp:nvSpPr>
        <dsp:cNvPr id="0" name=""/>
        <dsp:cNvSpPr/>
      </dsp:nvSpPr>
      <dsp:spPr>
        <a:xfrm>
          <a:off x="219075" y="1857375"/>
          <a:ext cx="2228849" cy="1238249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smtClean="0">
              <a:latin typeface="Century Gothic" pitchFamily="34" charset="0"/>
            </a:rPr>
            <a:t>DURING</a:t>
          </a:r>
          <a:endParaRPr lang="en-US" sz="3800" b="1" kern="1200" dirty="0">
            <a:latin typeface="Century Gothic" pitchFamily="34" charset="0"/>
          </a:endParaRPr>
        </a:p>
      </dsp:txBody>
      <dsp:txXfrm>
        <a:off x="255342" y="1893642"/>
        <a:ext cx="2156315" cy="1165715"/>
      </dsp:txXfrm>
    </dsp:sp>
    <dsp:sp modelId="{82D7E11C-D836-46B6-AD21-18649CC26D0A}">
      <dsp:nvSpPr>
        <dsp:cNvPr id="0" name=""/>
        <dsp:cNvSpPr/>
      </dsp:nvSpPr>
      <dsp:spPr>
        <a:xfrm rot="5400000">
          <a:off x="1101328" y="3126581"/>
          <a:ext cx="464343" cy="557212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-5400000">
        <a:off x="1166336" y="3173016"/>
        <a:ext cx="334328" cy="325040"/>
      </dsp:txXfrm>
    </dsp:sp>
    <dsp:sp modelId="{6934EDC3-A5C9-4F03-A990-4A377543E06C}">
      <dsp:nvSpPr>
        <dsp:cNvPr id="0" name=""/>
        <dsp:cNvSpPr/>
      </dsp:nvSpPr>
      <dsp:spPr>
        <a:xfrm>
          <a:off x="219075" y="3714749"/>
          <a:ext cx="2228849" cy="1238249"/>
        </a:xfrm>
        <a:prstGeom prst="roundRect">
          <a:avLst>
            <a:gd name="adj" fmla="val 10000"/>
          </a:avLst>
        </a:prstGeom>
        <a:solidFill>
          <a:srgbClr val="669900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latin typeface="Century Gothic" pitchFamily="34" charset="0"/>
            </a:rPr>
            <a:t>AFTER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latin typeface="Century Gothic" pitchFamily="34" charset="0"/>
            </a:rPr>
            <a:t>15 Minutes</a:t>
          </a:r>
          <a:endParaRPr lang="en-US" sz="2000" b="1" kern="1200" dirty="0">
            <a:latin typeface="Century Gothic" pitchFamily="34" charset="0"/>
          </a:endParaRPr>
        </a:p>
      </dsp:txBody>
      <dsp:txXfrm>
        <a:off x="255342" y="3751016"/>
        <a:ext cx="2156315" cy="1165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CD3F9-C22B-49D3-AE6F-262A5F6D521A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2983E-47F1-411F-AAFD-8D314EE01B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00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afternoon</a:t>
            </a:r>
            <a:r>
              <a:rPr lang="en-US" baseline="0" dirty="0" smtClean="0"/>
              <a:t> we’ll be planning Common Core-style lessons, using our three phase structure.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</a:t>
            </a:r>
            <a:r>
              <a:rPr lang="en-US" baseline="0" dirty="0" smtClean="0"/>
              <a:t> discuss in your group:  What are some ways the quote  relates to our work today?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slide.</a:t>
            </a:r>
            <a:r>
              <a:rPr lang="en-US" baseline="0" dirty="0" smtClean="0"/>
              <a:t>  </a:t>
            </a:r>
            <a:r>
              <a:rPr lang="en-US" baseline="0" smtClean="0"/>
              <a:t>Questions?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</a:t>
            </a:r>
            <a:r>
              <a:rPr lang="en-US" baseline="0" dirty="0" smtClean="0"/>
              <a:t> the participants for their time!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lvl="1" indent="-228600" eaLnBrk="1" hangingPunct="1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MP 1 &amp; 6 extend throughout every math lesson.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 T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hey represent </a:t>
            </a:r>
            <a:r>
              <a:rPr lang="en-US" sz="1100" b="1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overarching habits of mind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exhibited by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successful mathematicians.</a:t>
            </a:r>
            <a:endParaRPr lang="en-US" sz="1100" dirty="0" smtClean="0">
              <a:latin typeface="Century Gothic" pitchFamily="5" charset="0"/>
              <a:ea typeface="Century Gothic" pitchFamily="5" charset="0"/>
              <a:cs typeface="Century Gothic" pitchFamily="5" charset="0"/>
            </a:endParaRPr>
          </a:p>
          <a:p>
            <a:pPr marL="228600" lvl="1" indent="-228600" eaLnBrk="1" hangingPunct="1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MP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2 &amp; 3 are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described as </a:t>
            </a:r>
            <a:r>
              <a:rPr lang="en-US" sz="1100" b="1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r</a:t>
            </a:r>
            <a:r>
              <a:rPr lang="en-US" sz="1100" b="1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easoning and explaining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.</a:t>
            </a:r>
          </a:p>
          <a:p>
            <a:pPr marL="228600" lvl="1" indent="-228600" eaLnBrk="1" hangingPunct="1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MP 4 &amp; 5 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are summarized as </a:t>
            </a:r>
            <a:r>
              <a:rPr lang="en-US" sz="1100" b="1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m</a:t>
            </a:r>
            <a:r>
              <a:rPr lang="en-US" sz="1100" b="1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odeling and using tools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.</a:t>
            </a:r>
          </a:p>
          <a:p>
            <a:pPr marL="228600" lvl="1" indent="-228600" eaLnBrk="1" hangingPunct="1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MP 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7 &amp; 8 are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described as </a:t>
            </a:r>
            <a:r>
              <a:rPr lang="en-US" sz="1100" b="1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s</a:t>
            </a:r>
            <a:r>
              <a:rPr lang="en-US" sz="1100" b="1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eeing structure and generalizing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.</a:t>
            </a:r>
          </a:p>
          <a:p>
            <a:pPr marL="228600" lvl="1" indent="-228600" eaLnBrk="1" hangingPunct="1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LAUSD has targeted MP3 as the 2012-2013 focus.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 </a:t>
            </a:r>
            <a:r>
              <a:rPr lang="en-US" sz="110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MP 1 and 4 will be added as the 2013-2014 focus.</a:t>
            </a:r>
            <a:r>
              <a:rPr lang="en-US" sz="1100" baseline="0" dirty="0" smtClean="0">
                <a:latin typeface="Century Gothic" pitchFamily="5" charset="0"/>
                <a:ea typeface="Century Gothic" pitchFamily="5" charset="0"/>
                <a:cs typeface="Century Gothic" pitchFamily="5" charset="0"/>
              </a:rPr>
              <a:t>  For this reason, we’ll focus on MP 1, 3, &amp; 4 as we plan our lesson today.</a:t>
            </a:r>
            <a:endParaRPr lang="en-US" sz="1100" dirty="0" smtClean="0">
              <a:latin typeface="Century Gothic" pitchFamily="5" charset="0"/>
              <a:ea typeface="Century Gothic" pitchFamily="5" charset="0"/>
              <a:cs typeface="Century Gothic" pitchFamily="5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51985D-C6E8-4AB4-BCD5-E91000D142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Prior</a:t>
            </a:r>
            <a:r>
              <a:rPr lang="en-US" baseline="0" dirty="0" smtClean="0"/>
              <a:t> to exploring the activities listed in the Curriculum Map, participants brainstorm ways they might address the standard.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3" tIns="46721" rIns="93443" bIns="46721" anchor="b"/>
          <a:lstStyle/>
          <a:p>
            <a:pPr algn="r" defTabSz="935038" eaLnBrk="0" hangingPunct="0"/>
            <a:fld id="{A390173D-AA02-4024-B902-BB338D334CC3}" type="slidenum">
              <a:rPr lang="en-US" sz="1200" i="0">
                <a:ea typeface="ヒラギノ角ゴ Pro W3"/>
                <a:cs typeface="ヒラギノ角ゴ Pro W3"/>
              </a:rPr>
              <a:pPr algn="r" defTabSz="935038" eaLnBrk="0" hangingPunct="0"/>
              <a:t>4</a:t>
            </a:fld>
            <a:endParaRPr lang="en-US" sz="1200" i="0">
              <a:ea typeface="ヒラギノ角ゴ Pro W3"/>
              <a:cs typeface="ヒラギノ角ゴ Pro W3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3443" tIns="46721" rIns="93443" bIns="46721"/>
          <a:lstStyle/>
          <a:p>
            <a:pPr eaLnBrk="1" hangingPunct="1">
              <a:buFont typeface="Wingdings" pitchFamily="2" charset="2"/>
              <a:buNone/>
            </a:pPr>
            <a:r>
              <a:rPr lang="en-US" b="0" dirty="0" smtClean="0">
                <a:latin typeface="Century Gothic" pitchFamily="34" charset="0"/>
                <a:ea typeface="ＭＳ Ｐゴシック"/>
                <a:cs typeface="ＭＳ Ｐゴシック"/>
              </a:rPr>
              <a:t>Review</a:t>
            </a:r>
            <a:r>
              <a:rPr lang="en-US" b="1" dirty="0" smtClean="0">
                <a:latin typeface="Century Gothic" pitchFamily="34" charset="0"/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the </a:t>
            </a:r>
            <a:r>
              <a:rPr lang="en-US" b="1" dirty="0" smtClean="0">
                <a:latin typeface="Century Gothic" pitchFamily="34" charset="0"/>
                <a:ea typeface="ＭＳ Ｐゴシック"/>
                <a:cs typeface="ＭＳ Ｐゴシック"/>
              </a:rPr>
              <a:t>Before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phase of the John Van</a:t>
            </a:r>
            <a:r>
              <a:rPr lang="en-US" baseline="0" dirty="0" smtClean="0">
                <a:latin typeface="Century Gothic" pitchFamily="34" charset="0"/>
                <a:ea typeface="ＭＳ Ｐゴシック"/>
                <a:cs typeface="ＭＳ Ｐゴシック"/>
              </a:rPr>
              <a:t> de </a:t>
            </a:r>
            <a:r>
              <a:rPr lang="en-US" baseline="0" dirty="0" err="1" smtClean="0">
                <a:latin typeface="Century Gothic" pitchFamily="34" charset="0"/>
                <a:ea typeface="ＭＳ Ｐゴシック"/>
                <a:cs typeface="ＭＳ Ｐゴシック"/>
              </a:rPr>
              <a:t>Walle</a:t>
            </a:r>
            <a:r>
              <a:rPr lang="en-US" baseline="0" dirty="0" smtClean="0">
                <a:latin typeface="Century Gothic" pitchFamily="34" charset="0"/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Three-Phase Structure.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3" tIns="46721" rIns="93443" bIns="46721" anchor="b"/>
          <a:lstStyle/>
          <a:p>
            <a:pPr algn="r" defTabSz="935038" eaLnBrk="0" hangingPunct="0"/>
            <a:fld id="{A390173D-AA02-4024-B902-BB338D334CC3}" type="slidenum">
              <a:rPr lang="en-US" sz="1200" i="0">
                <a:ea typeface="ヒラギノ角ゴ Pro W3"/>
                <a:cs typeface="ヒラギノ角ゴ Pro W3"/>
              </a:rPr>
              <a:pPr algn="r" defTabSz="935038" eaLnBrk="0" hangingPunct="0"/>
              <a:t>5</a:t>
            </a:fld>
            <a:endParaRPr lang="en-US" sz="1200" i="0">
              <a:ea typeface="ヒラギノ角ゴ Pro W3"/>
              <a:cs typeface="ヒラギノ角ゴ Pro W3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3443" tIns="46721" rIns="93443" bIns="46721"/>
          <a:lstStyle/>
          <a:p>
            <a:pPr eaLnBrk="1" hangingPunct="1">
              <a:buFont typeface="Wingdings" pitchFamily="2" charset="2"/>
              <a:buNone/>
            </a:pPr>
            <a:r>
              <a:rPr lang="en-US" b="0" dirty="0" smtClean="0">
                <a:latin typeface="Century Gothic" pitchFamily="34" charset="0"/>
                <a:ea typeface="ＭＳ Ｐゴシック"/>
                <a:cs typeface="ＭＳ Ｐゴシック"/>
              </a:rPr>
              <a:t>Review</a:t>
            </a:r>
            <a:r>
              <a:rPr lang="en-US" b="1" dirty="0" smtClean="0">
                <a:latin typeface="Century Gothic" pitchFamily="34" charset="0"/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the </a:t>
            </a:r>
            <a:r>
              <a:rPr lang="en-US" b="1" dirty="0" smtClean="0">
                <a:latin typeface="Century Gothic" pitchFamily="34" charset="0"/>
                <a:ea typeface="ＭＳ Ｐゴシック"/>
                <a:cs typeface="ＭＳ Ｐゴシック"/>
              </a:rPr>
              <a:t>During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phase of the John Van</a:t>
            </a:r>
            <a:r>
              <a:rPr lang="en-US" baseline="0" dirty="0" smtClean="0">
                <a:latin typeface="Century Gothic" pitchFamily="34" charset="0"/>
                <a:ea typeface="ＭＳ Ｐゴシック"/>
                <a:cs typeface="ＭＳ Ｐゴシック"/>
              </a:rPr>
              <a:t> de </a:t>
            </a:r>
            <a:r>
              <a:rPr lang="en-US" baseline="0" dirty="0" err="1" smtClean="0">
                <a:latin typeface="Century Gothic" pitchFamily="34" charset="0"/>
                <a:ea typeface="ＭＳ Ｐゴシック"/>
                <a:cs typeface="ＭＳ Ｐゴシック"/>
              </a:rPr>
              <a:t>Walle</a:t>
            </a:r>
            <a:r>
              <a:rPr lang="en-US" baseline="0" dirty="0" smtClean="0">
                <a:latin typeface="Century Gothic" pitchFamily="34" charset="0"/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Three-Phase Structure.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3" tIns="46721" rIns="93443" bIns="46721" anchor="b"/>
          <a:lstStyle/>
          <a:p>
            <a:pPr algn="r" defTabSz="935038" eaLnBrk="0" hangingPunct="0"/>
            <a:fld id="{A390173D-AA02-4024-B902-BB338D334CC3}" type="slidenum">
              <a:rPr lang="en-US" sz="1200" i="0">
                <a:ea typeface="ヒラギノ角ゴ Pro W3"/>
                <a:cs typeface="ヒラギノ角ゴ Pro W3"/>
              </a:rPr>
              <a:pPr algn="r" defTabSz="935038" eaLnBrk="0" hangingPunct="0"/>
              <a:t>6</a:t>
            </a:fld>
            <a:endParaRPr lang="en-US" sz="1200" i="0">
              <a:ea typeface="ヒラギノ角ゴ Pro W3"/>
              <a:cs typeface="ヒラギノ角ゴ Pro W3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3443" tIns="46721" rIns="93443" bIns="46721"/>
          <a:lstStyle/>
          <a:p>
            <a:pPr eaLnBrk="1" hangingPunct="1">
              <a:buFont typeface="Wingdings" pitchFamily="2" charset="2"/>
              <a:buNone/>
            </a:pPr>
            <a:r>
              <a:rPr lang="en-US" b="0" dirty="0" smtClean="0">
                <a:latin typeface="Century Gothic" pitchFamily="34" charset="0"/>
                <a:ea typeface="ＭＳ Ｐゴシック"/>
                <a:cs typeface="ＭＳ Ｐゴシック"/>
              </a:rPr>
              <a:t>Review</a:t>
            </a:r>
            <a:r>
              <a:rPr lang="en-US" b="1" dirty="0" smtClean="0">
                <a:latin typeface="Century Gothic" pitchFamily="34" charset="0"/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the </a:t>
            </a:r>
            <a:r>
              <a:rPr lang="en-US" b="1" dirty="0" smtClean="0">
                <a:latin typeface="Century Gothic" pitchFamily="34" charset="0"/>
                <a:ea typeface="ＭＳ Ｐゴシック"/>
                <a:cs typeface="ＭＳ Ｐゴシック"/>
              </a:rPr>
              <a:t>After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phase of the John Van</a:t>
            </a:r>
            <a:r>
              <a:rPr lang="en-US" baseline="0" dirty="0" smtClean="0">
                <a:latin typeface="Century Gothic" pitchFamily="34" charset="0"/>
                <a:ea typeface="ＭＳ Ｐゴシック"/>
                <a:cs typeface="ＭＳ Ｐゴシック"/>
              </a:rPr>
              <a:t> de </a:t>
            </a:r>
            <a:r>
              <a:rPr lang="en-US" baseline="0" dirty="0" err="1" smtClean="0">
                <a:latin typeface="Century Gothic" pitchFamily="34" charset="0"/>
                <a:ea typeface="ＭＳ Ｐゴシック"/>
                <a:cs typeface="ＭＳ Ｐゴシック"/>
              </a:rPr>
              <a:t>Walle</a:t>
            </a:r>
            <a:r>
              <a:rPr lang="en-US" baseline="0" dirty="0" smtClean="0">
                <a:latin typeface="Century Gothic" pitchFamily="34" charset="0"/>
                <a:ea typeface="ＭＳ Ｐゴシック"/>
                <a:cs typeface="ＭＳ Ｐゴシック"/>
              </a:rPr>
              <a:t> </a:t>
            </a:r>
            <a:r>
              <a:rPr lang="en-US" dirty="0" smtClean="0">
                <a:latin typeface="Century Gothic" pitchFamily="34" charset="0"/>
                <a:ea typeface="ＭＳ Ｐゴシック"/>
                <a:cs typeface="ＭＳ Ｐゴシック"/>
              </a:rPr>
              <a:t>Three-Phase Structure.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The Curriculum Map has resource suggestions</a:t>
            </a:r>
            <a:r>
              <a:rPr lang="en-US" i="1" baseline="0" dirty="0" smtClean="0"/>
              <a:t> to </a:t>
            </a:r>
            <a:r>
              <a:rPr lang="en-US" i="1" dirty="0" smtClean="0"/>
              <a:t>chose</a:t>
            </a:r>
            <a:r>
              <a:rPr lang="en-US" i="1" baseline="0" dirty="0" smtClean="0"/>
              <a:t> from. We’re working with one first grade standard, and one kindergarten standard today.  We’ll be working in level-alike groups to create a CCSS lesson.  </a:t>
            </a:r>
          </a:p>
          <a:p>
            <a:r>
              <a:rPr lang="en-US" i="1" dirty="0" smtClean="0"/>
              <a:t>Review the 1.G.3 whole group resources and choose a lesson as a grade level team.  Once you’ve selected a lesson, use the Lesson</a:t>
            </a:r>
            <a:r>
              <a:rPr lang="en-US" i="1" baseline="0" dirty="0" smtClean="0"/>
              <a:t> Planner as a guide to plan your CC activity for content and practice. Participants can choose which grade level to work with.  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take out the Common Core Math Lesson Planner</a:t>
            </a:r>
            <a:r>
              <a:rPr lang="en-US" baseline="0" dirty="0" smtClean="0"/>
              <a:t> from your packet.  (Go through planner.  </a:t>
            </a:r>
            <a:r>
              <a:rPr lang="en-US" baseline="0" smtClean="0"/>
              <a:t>Then r</a:t>
            </a:r>
            <a:r>
              <a:rPr lang="en-US" smtClean="0"/>
              <a:t>ead </a:t>
            </a:r>
            <a:r>
              <a:rPr lang="en-US" dirty="0" smtClean="0"/>
              <a:t>slide and discuss expectations.</a:t>
            </a:r>
            <a:r>
              <a:rPr lang="en-US" baseline="0" dirty="0" smtClean="0"/>
              <a:t>  Questions?)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2983E-47F1-411F-AAFD-8D314EE01B4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85000" b="8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B2D87-EA5D-4A15-A3A4-3DF74D93B210}" type="datetimeFigureOut">
              <a:rPr lang="en-US" smtClean="0"/>
              <a:pPr/>
              <a:t>9/3/14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99CFA-17BE-4874-A888-28A3992E57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jpeg"/><Relationship Id="rId7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r="76000" b="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669900"/>
                </a:solidFill>
                <a:latin typeface="Century Gothic" pitchFamily="34" charset="0"/>
              </a:rPr>
              <a:t>Common Core Planning for </a:t>
            </a:r>
            <a:br>
              <a:rPr lang="en-US" sz="6000" b="1" dirty="0" smtClean="0">
                <a:solidFill>
                  <a:srgbClr val="669900"/>
                </a:solidFill>
                <a:latin typeface="Century Gothic" pitchFamily="34" charset="0"/>
              </a:rPr>
            </a:br>
            <a:r>
              <a:rPr lang="en-US" sz="6000" b="1" dirty="0" smtClean="0">
                <a:solidFill>
                  <a:srgbClr val="669900"/>
                </a:solidFill>
                <a:latin typeface="Century Gothic" pitchFamily="34" charset="0"/>
              </a:rPr>
              <a:t>Content &amp; Practice</a:t>
            </a:r>
            <a:endParaRPr lang="en-US" sz="6000" dirty="0">
              <a:solidFill>
                <a:srgbClr val="6699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990000"/>
                </a:solidFill>
              </a:rPr>
              <a:t>Preparing Los Angeles Students for College and Career</a:t>
            </a:r>
            <a:endParaRPr lang="en-US" b="1" dirty="0">
              <a:solidFill>
                <a:srgbClr val="990000"/>
              </a:solidFill>
            </a:endParaRPr>
          </a:p>
        </p:txBody>
      </p:sp>
      <p:pic>
        <p:nvPicPr>
          <p:cNvPr id="3075" name="Picture 3" descr="C:\Users\ld1\Desktop\'12 NOV COMMON CORE\CC PLANNING\earth-vector-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08800" y="4622800"/>
            <a:ext cx="2235200" cy="2235200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2286000"/>
            <a:ext cx="82296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entury Gothic"/>
                <a:cs typeface="Century Gothic"/>
              </a:rPr>
              <a:t>These Standards are not intended to be new names for old ways of doing business. They are a call to take the next step.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entury Gothic"/>
                <a:cs typeface="Century Gothic"/>
              </a:rPr>
              <a:t>- Common Core State Standards for Mathematics, Introduction, p.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entury Gothic" pitchFamily="34" charset="0"/>
                <a:sym typeface="Webdings"/>
              </a:rPr>
              <a:t></a:t>
            </a:r>
            <a:r>
              <a:rPr lang="en-US" b="1" dirty="0" smtClean="0">
                <a:solidFill>
                  <a:srgbClr val="990000"/>
                </a:solidFill>
                <a:latin typeface="Century Gothic" pitchFamily="34" charset="0"/>
              </a:rPr>
              <a:t>Think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  <a:sym typeface="Wingdings"/>
              </a:rPr>
              <a:t></a:t>
            </a:r>
            <a:r>
              <a:rPr lang="en-US" b="1" dirty="0" smtClean="0">
                <a:solidFill>
                  <a:srgbClr val="990000"/>
                </a:solidFill>
                <a:latin typeface="Century Gothic" pitchFamily="34" charset="0"/>
              </a:rPr>
              <a:t>Pair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  <a:sym typeface="Webdings"/>
              </a:rPr>
              <a:t></a:t>
            </a:r>
            <a:r>
              <a:rPr lang="en-US" b="1" dirty="0" smtClean="0">
                <a:solidFill>
                  <a:srgbClr val="990000"/>
                </a:solidFill>
                <a:latin typeface="Century Gothic" pitchFamily="34" charset="0"/>
              </a:rPr>
              <a:t>Share</a:t>
            </a:r>
            <a:r>
              <a:rPr lang="en-US" b="1" dirty="0" smtClean="0">
                <a:solidFill>
                  <a:srgbClr val="009900"/>
                </a:solidFill>
                <a:latin typeface="Century Gothic" pitchFamily="34" charset="0"/>
              </a:rPr>
              <a:t/>
            </a:r>
            <a:br>
              <a:rPr lang="en-US" b="1" dirty="0" smtClean="0">
                <a:solidFill>
                  <a:srgbClr val="009900"/>
                </a:solidFill>
                <a:latin typeface="Century Gothic" pitchFamily="34" charset="0"/>
              </a:rPr>
            </a:br>
            <a:r>
              <a:rPr lang="en-US" sz="2700" b="1" dirty="0" smtClean="0">
                <a:solidFill>
                  <a:srgbClr val="669900"/>
                </a:solidFill>
                <a:latin typeface="Century Gothic" pitchFamily="34" charset="0"/>
              </a:rPr>
              <a:t>What are some ways the quote below relates to our work today?</a:t>
            </a:r>
            <a:r>
              <a:rPr lang="en-US" sz="3600" b="1" dirty="0" smtClean="0">
                <a:latin typeface="Century Gothic" pitchFamily="34" charset="0"/>
              </a:rPr>
              <a:t/>
            </a:r>
            <a:br>
              <a:rPr lang="en-US" sz="3600" b="1" dirty="0" smtClean="0">
                <a:latin typeface="Century Gothic" pitchFamily="34" charset="0"/>
              </a:rPr>
            </a:br>
            <a:endParaRPr lang="en-US" sz="3600" b="1" dirty="0">
              <a:solidFill>
                <a:srgbClr val="00990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do you present to the school site?</a:t>
            </a:r>
          </a:p>
          <a:p>
            <a:pPr lvl="1"/>
            <a:r>
              <a:rPr lang="en-US" sz="3600" dirty="0" smtClean="0"/>
              <a:t>“Listening and Speaking” module</a:t>
            </a:r>
          </a:p>
          <a:p>
            <a:pPr lvl="1"/>
            <a:r>
              <a:rPr lang="en-US" sz="3600" dirty="0" smtClean="0"/>
              <a:t>“CC Planning for Content and Practice” power point</a:t>
            </a:r>
          </a:p>
          <a:p>
            <a:pPr lvl="1">
              <a:buFont typeface="Arial"/>
              <a:buChar char="•"/>
            </a:pPr>
            <a:r>
              <a:rPr lang="en-US" sz="3600" dirty="0" smtClean="0"/>
              <a:t>How?  Facilitator’s Guide in your packet</a:t>
            </a:r>
          </a:p>
          <a:p>
            <a:pPr lvl="1">
              <a:buFont typeface="Arial"/>
              <a:buChar char="•"/>
            </a:pPr>
            <a:r>
              <a:rPr lang="en-US" sz="3600" dirty="0" smtClean="0"/>
              <a:t>When?  Grade Level Meetings</a:t>
            </a:r>
          </a:p>
          <a:p>
            <a:pPr lvl="1">
              <a:buNone/>
            </a:pPr>
            <a:endParaRPr lang="en-US" sz="3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kindergarten and first grade teachers will teach a Common Core math lesson, or math lessons, during the spring semester of 2013.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All kindergarten and first grade teachers will be teaching all Common Core State Standards in the fall of 2013.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r="76000" b="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ld1\Desktop\'12 NOV COMMON CORE\CC PLANNING\earth-vector-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08800" y="4622800"/>
            <a:ext cx="2235200" cy="2235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009900"/>
                </a:solidFill>
                <a:latin typeface="Century Gothic" pitchFamily="34" charset="0"/>
              </a:rPr>
              <a:t>Thank You</a:t>
            </a:r>
            <a:endParaRPr lang="en-US" sz="6000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1219200" y="38100"/>
            <a:ext cx="487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ea typeface="ヒラギノ角ゴ Pro W3" pitchFamily="5" charset="-128"/>
                <a:cs typeface="ヒラギノ角ゴ Pro W3" pitchFamily="5" charset="-128"/>
              </a:rPr>
              <a:t>Standards for Mathematical Practice	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The Standards for </a:t>
            </a:r>
            <a:b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</a:br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Mathematical Practice</a:t>
            </a:r>
            <a:endParaRPr lang="en-US" dirty="0">
              <a:solidFill>
                <a:srgbClr val="6699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4E1BC3-7F90-45F8-8D36-A4BE1AA1B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04E1BC3-7F90-45F8-8D36-A4BE1AA1B6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459884-8320-4FC6-8398-3D3A61572D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B7459884-8320-4FC6-8398-3D3A61572D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47E3F5-E4B8-4E73-8DF4-EB66249CBB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5547E3F5-E4B8-4E73-8DF4-EB66249CBB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78F1F5-4DB5-4B94-AB72-14BE75FB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9C78F1F5-4DB5-4B94-AB72-14BE75FB69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E:\'12 NOV COMMON CORE\CC PLANNING\1.g.3 standard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216" y="1905000"/>
            <a:ext cx="8061584" cy="45720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entury Gothic" pitchFamily="34" charset="0"/>
                <a:sym typeface="Webdings"/>
              </a:rPr>
              <a:t></a:t>
            </a:r>
            <a:r>
              <a:rPr lang="en-US" b="1" dirty="0" smtClean="0">
                <a:solidFill>
                  <a:srgbClr val="990000"/>
                </a:solidFill>
                <a:latin typeface="Century Gothic" pitchFamily="34" charset="0"/>
              </a:rPr>
              <a:t>Think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  <a:sym typeface="Wingdings"/>
              </a:rPr>
              <a:t></a:t>
            </a:r>
            <a:r>
              <a:rPr lang="en-US" b="1" dirty="0" smtClean="0">
                <a:solidFill>
                  <a:srgbClr val="990000"/>
                </a:solidFill>
                <a:latin typeface="Century Gothic" pitchFamily="34" charset="0"/>
              </a:rPr>
              <a:t>Pair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  <a:sym typeface="Webdings"/>
              </a:rPr>
              <a:t></a:t>
            </a:r>
            <a:r>
              <a:rPr lang="en-US" b="1" dirty="0" smtClean="0">
                <a:solidFill>
                  <a:srgbClr val="990000"/>
                </a:solidFill>
                <a:latin typeface="Century Gothic" pitchFamily="34" charset="0"/>
              </a:rPr>
              <a:t>Share</a:t>
            </a:r>
            <a:r>
              <a:rPr lang="en-US" b="1" dirty="0" smtClean="0">
                <a:solidFill>
                  <a:srgbClr val="009900"/>
                </a:solidFill>
                <a:latin typeface="Century Gothic" pitchFamily="34" charset="0"/>
              </a:rPr>
              <a:t/>
            </a:r>
            <a:br>
              <a:rPr lang="en-US" b="1" dirty="0" smtClean="0">
                <a:solidFill>
                  <a:srgbClr val="009900"/>
                </a:solidFill>
                <a:latin typeface="Century Gothic" pitchFamily="34" charset="0"/>
              </a:rPr>
            </a:br>
            <a:r>
              <a:rPr lang="en-US" sz="2700" b="1" dirty="0" smtClean="0">
                <a:solidFill>
                  <a:srgbClr val="669900"/>
                </a:solidFill>
                <a:latin typeface="Century Gothic" pitchFamily="34" charset="0"/>
              </a:rPr>
              <a:t>What are some activities that might address 1.G.3 and the essential questions?</a:t>
            </a:r>
            <a:r>
              <a:rPr lang="en-US" sz="3600" b="1" dirty="0" smtClean="0">
                <a:latin typeface="Century Gothic" pitchFamily="34" charset="0"/>
              </a:rPr>
              <a:t/>
            </a:r>
            <a:br>
              <a:rPr lang="en-US" sz="3600" b="1" dirty="0" smtClean="0">
                <a:latin typeface="Century Gothic" pitchFamily="34" charset="0"/>
              </a:rPr>
            </a:br>
            <a:endParaRPr lang="en-US" sz="3600" b="1" dirty="0">
              <a:solidFill>
                <a:srgbClr val="009900"/>
              </a:solidFill>
              <a:latin typeface="Century Gothic" pitchFamily="34" charset="0"/>
            </a:endParaRPr>
          </a:p>
        </p:txBody>
      </p:sp>
      <p:pic>
        <p:nvPicPr>
          <p:cNvPr id="3074" name="Picture 2" descr="E:\'12 NOV COMMON CORE\CC PLANNING\1.g.3 essential question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4573937"/>
            <a:ext cx="4457700" cy="2084038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096000" y="1524000"/>
          <a:ext cx="2667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Three-Phase Structure</a:t>
            </a:r>
            <a:endParaRPr lang="en-US" dirty="0">
              <a:solidFill>
                <a:srgbClr val="669900"/>
              </a:solidFill>
            </a:endParaRPr>
          </a:p>
        </p:txBody>
      </p:sp>
      <p:sp>
        <p:nvSpPr>
          <p:cNvPr id="19" name="Content Placeholder 1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5105400" cy="3951288"/>
          </a:xfr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Century Gothic" pitchFamily="34" charset="0"/>
              </a:rPr>
              <a:t>Activate prior knowledge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Century Gothic" pitchFamily="34" charset="0"/>
              </a:rPr>
              <a:t>Review vocabulary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Century Gothic" pitchFamily="34" charset="0"/>
              </a:rPr>
              <a:t>Pose the problem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Century Gothic" pitchFamily="34" charset="0"/>
              </a:rPr>
              <a:t>Ensure that students understand the task</a:t>
            </a:r>
            <a:endParaRPr lang="en-US" sz="2800" b="1" dirty="0">
              <a:latin typeface="Century Gothic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096000" y="1524000"/>
          <a:ext cx="2667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Three-Phase Structure</a:t>
            </a:r>
            <a:endParaRPr lang="en-US" dirty="0">
              <a:solidFill>
                <a:srgbClr val="669900"/>
              </a:solidFill>
            </a:endParaRPr>
          </a:p>
        </p:txBody>
      </p:sp>
      <p:sp>
        <p:nvSpPr>
          <p:cNvPr id="6" name="Content Placeholder 15"/>
          <p:cNvSpPr>
            <a:spLocks noGrp="1"/>
          </p:cNvSpPr>
          <p:nvPr>
            <p:ph sz="half" idx="2"/>
          </p:nvPr>
        </p:nvSpPr>
        <p:spPr>
          <a:xfrm>
            <a:off x="457200" y="1611312"/>
            <a:ext cx="5257800" cy="3951288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/>
              <a:t>Let go!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/>
              <a:t>Circulate as students independently work in pairs or groups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/>
              <a:t>Ask questions to focus, assess, and advance student thinking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/>
              <a:t>Decide which solutions will be selected for sharing</a:t>
            </a:r>
            <a:endParaRPr lang="en-US" sz="2800" b="1" dirty="0">
              <a:latin typeface="Century Gothic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096000" y="1524000"/>
          <a:ext cx="2667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Three-Phase Structure</a:t>
            </a:r>
            <a:endParaRPr lang="en-US" dirty="0">
              <a:solidFill>
                <a:srgbClr val="6699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5486400" cy="3951288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/>
              <a:t>Facilitate the sharing of two or more solution paths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/>
              <a:t>Order selected solutions to help generate a mathematically productive discussion</a:t>
            </a:r>
          </a:p>
          <a:p>
            <a:pPr lvl="0">
              <a:spcBef>
                <a:spcPts val="600"/>
              </a:spcBef>
            </a:pPr>
            <a:r>
              <a:rPr lang="en-US" sz="2000" b="1" dirty="0" smtClean="0"/>
              <a:t>Facilitate a student-centered discussion so that students: 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 smtClean="0">
                <a:solidFill>
                  <a:srgbClr val="990000"/>
                </a:solidFill>
              </a:rPr>
              <a:t>Develop an understanding of the concept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 smtClean="0">
                <a:solidFill>
                  <a:srgbClr val="990000"/>
                </a:solidFill>
              </a:rPr>
              <a:t>Add on to and question solutions shared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 smtClean="0">
                <a:solidFill>
                  <a:srgbClr val="990000"/>
                </a:solidFill>
              </a:rPr>
              <a:t>Make connections between the solutions presented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990000"/>
                </a:solidFill>
              </a:rPr>
              <a:t>Find generalized characteristics within the problem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smtClean="0"/>
              <a:t>Summarize the main idea and identify next steps, future problems</a:t>
            </a:r>
            <a:endParaRPr lang="en-US" sz="2000" b="1" dirty="0">
              <a:latin typeface="Century Gothic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 descr="E:\'12 NOV COMMON CORE\CC PLANNING\1.g.3 activity - PBI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00000">
            <a:off x="633855" y="1856423"/>
            <a:ext cx="2355519" cy="285284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Resource Selection</a:t>
            </a:r>
            <a:endParaRPr lang="en-US" dirty="0">
              <a:solidFill>
                <a:srgbClr val="669900"/>
              </a:solidFill>
            </a:endParaRPr>
          </a:p>
        </p:txBody>
      </p:sp>
      <p:pic>
        <p:nvPicPr>
          <p:cNvPr id="4103" name="Picture 7" descr="E:\'12 NOV COMMON CORE\CC PLANNING\1.g.3 activity - Exploring Halves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00000">
            <a:off x="6806295" y="3127180"/>
            <a:ext cx="2161386" cy="282469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104" name="Picture 8" descr="E:\'12 NOV COMMON CORE\CC PLANNING\1.g.3 activity - Exploring Halv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900000">
            <a:off x="6036627" y="1759437"/>
            <a:ext cx="2192973" cy="28382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105" name="Picture 9" descr="E:\'12 NOV COMMON CORE\CC PLANNING\1.g.3 activity - PBIL S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0700000">
            <a:off x="105445" y="3451995"/>
            <a:ext cx="2165631" cy="286641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100" name="Picture 4" descr="E:\'12 NOV COMMON CORE\CC PLANNING\1.g.3 whole group resource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200" y="1953950"/>
            <a:ext cx="4343400" cy="414205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Grade Level Planning</a:t>
            </a:r>
            <a:endParaRPr lang="en-US" dirty="0">
              <a:solidFill>
                <a:srgbClr val="669900"/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57200" y="1371600"/>
            <a:ext cx="8305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4000" b="1" dirty="0" smtClean="0">
                <a:ea typeface="Century Gothic"/>
                <a:cs typeface="Century Gothic"/>
              </a:rPr>
              <a:t>In grade-level teams, complete the Common Core Math Lesson Planner</a:t>
            </a:r>
          </a:p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4000" b="1" dirty="0" smtClean="0">
                <a:ea typeface="Century Gothic"/>
                <a:cs typeface="Century Gothic"/>
              </a:rPr>
              <a:t>Chart your Three-Phase lesson</a:t>
            </a:r>
          </a:p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4000" b="1" dirty="0" smtClean="0">
                <a:ea typeface="Century Gothic"/>
                <a:cs typeface="Century Gothic"/>
              </a:rPr>
              <a:t>Each member of the grade-level team should be ready to present your activity</a:t>
            </a:r>
            <a:endParaRPr lang="en-US" sz="4000" b="1" dirty="0">
              <a:ea typeface="Century Gothic"/>
              <a:cs typeface="Century Gothic"/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9900"/>
                </a:solidFill>
                <a:latin typeface="Century Gothic" pitchFamily="34" charset="0"/>
              </a:rPr>
              <a:t>Gallery Walk</a:t>
            </a:r>
            <a:endParaRPr lang="en-US" dirty="0">
              <a:solidFill>
                <a:srgbClr val="669900"/>
              </a:solidFill>
            </a:endParaRP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457200" y="1447800"/>
            <a:ext cx="83058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200" b="1" dirty="0" smtClean="0">
                <a:ea typeface="Century Gothic"/>
                <a:cs typeface="Century Gothic"/>
              </a:rPr>
              <a:t>Count off in your team to 4</a:t>
            </a:r>
          </a:p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200" b="1" dirty="0" smtClean="0">
                <a:ea typeface="Century Gothic"/>
                <a:cs typeface="Century Gothic"/>
              </a:rPr>
              <a:t>1s from each team meet at the same chart, 2s meet at another chart, etc.</a:t>
            </a:r>
          </a:p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200" b="1" dirty="0" smtClean="0">
                <a:ea typeface="Century Gothic"/>
                <a:cs typeface="Century Gothic"/>
              </a:rPr>
              <a:t>The group member that helped create the poster explains their work to the rest of their group</a:t>
            </a:r>
          </a:p>
          <a:p>
            <a:pPr marL="228600" indent="-228600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sz="3200" b="1" dirty="0" smtClean="0">
                <a:ea typeface="Century Gothic"/>
                <a:cs typeface="Century Gothic"/>
              </a:rPr>
              <a:t>The group rotates to the next poster when ready and the process repeats</a:t>
            </a:r>
            <a:endParaRPr lang="en-US" sz="3200" b="1" dirty="0">
              <a:ea typeface="Century Gothic"/>
              <a:cs typeface="Century Gothic"/>
            </a:endParaRP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802</Words>
  <Application>Microsoft Macintosh PowerPoint</Application>
  <PresentationFormat>On-screen Show (4:3)</PresentationFormat>
  <Paragraphs>97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Common Core Planning for  Content &amp; Practice</vt:lpstr>
      <vt:lpstr>The Standards for  Mathematical Practice</vt:lpstr>
      <vt:lpstr>Think Pair Share What are some activities that might address 1.G.3 and the essential questions? </vt:lpstr>
      <vt:lpstr>Three-Phase Structure</vt:lpstr>
      <vt:lpstr>Three-Phase Structure</vt:lpstr>
      <vt:lpstr>Three-Phase Structure</vt:lpstr>
      <vt:lpstr>Resource Selection</vt:lpstr>
      <vt:lpstr>Grade Level Planning</vt:lpstr>
      <vt:lpstr>Gallery Walk</vt:lpstr>
      <vt:lpstr>Think Pair Share What are some ways the quote below relates to our work today? </vt:lpstr>
      <vt:lpstr>Logistics</vt:lpstr>
      <vt:lpstr>Expectations</vt:lpstr>
      <vt:lpstr>Thank You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7 PRO</dc:creator>
  <cp:lastModifiedBy>Lisa Ward</cp:lastModifiedBy>
  <cp:revision>92</cp:revision>
  <dcterms:created xsi:type="dcterms:W3CDTF">2013-01-31T21:23:00Z</dcterms:created>
  <dcterms:modified xsi:type="dcterms:W3CDTF">2014-09-03T16:55:34Z</dcterms:modified>
</cp:coreProperties>
</file>